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15.JPG" ContentType="image/jpeg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>
        <p:scale>
          <a:sx n="81" d="100"/>
          <a:sy n="81" d="100"/>
        </p:scale>
        <p:origin x="-1280" y="-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3084A-7D6B-1E4C-B4E8-DDA460F33E43}" type="doc">
      <dgm:prSet loTypeId="urn:microsoft.com/office/officeart/2005/8/layout/venn1" loCatId="" qsTypeId="urn:microsoft.com/office/officeart/2005/8/quickstyle/simple3" qsCatId="simple" csTypeId="urn:microsoft.com/office/officeart/2005/8/colors/colorful4" csCatId="colorful" phldr="1"/>
      <dgm:spPr/>
    </dgm:pt>
    <dgm:pt modelId="{A8E48734-9FA8-9E4A-8EF4-A81CE3B84B7B}">
      <dgm:prSet phldrT="[Текст]" custT="1"/>
      <dgm:spPr/>
      <dgm:t>
        <a:bodyPr/>
        <a:lstStyle/>
        <a:p>
          <a:r>
            <a:rPr lang="en-US" sz="1800" b="1" dirty="0" smtClean="0">
              <a:latin typeface="Palatino"/>
              <a:cs typeface="Palatino"/>
            </a:rPr>
            <a:t>Experience</a:t>
          </a:r>
          <a:r>
            <a:rPr lang="en-US" sz="1400" b="1" dirty="0" smtClean="0">
              <a:latin typeface="Palatino"/>
              <a:cs typeface="Palatino"/>
            </a:rPr>
            <a:t/>
          </a:r>
          <a:br>
            <a:rPr lang="en-US" sz="1400" b="1" dirty="0" smtClean="0">
              <a:latin typeface="Palatino"/>
              <a:cs typeface="Palatino"/>
            </a:rPr>
          </a:br>
          <a:r>
            <a:rPr lang="en-US" sz="1400" b="1" dirty="0" smtClean="0">
              <a:latin typeface="Palatino"/>
              <a:cs typeface="Palatino"/>
            </a:rPr>
            <a:t/>
          </a:r>
          <a:br>
            <a:rPr lang="en-US" sz="1400" b="1" dirty="0" smtClean="0">
              <a:latin typeface="Palatino"/>
              <a:cs typeface="Palatino"/>
            </a:rPr>
          </a:br>
          <a:r>
            <a:rPr lang="ru-RU" sz="1400" dirty="0" smtClean="0">
              <a:latin typeface="Palatino"/>
              <a:cs typeface="Palatino"/>
            </a:rPr>
            <a:t>15 </a:t>
          </a:r>
          <a:r>
            <a:rPr lang="en-US" sz="1400" dirty="0" smtClean="0">
              <a:latin typeface="Palatino"/>
              <a:cs typeface="Palatino"/>
            </a:rPr>
            <a:t>years</a:t>
          </a:r>
          <a:r>
            <a:rPr lang="ru-RU" sz="1400" dirty="0" smtClean="0">
              <a:latin typeface="Palatino"/>
              <a:cs typeface="Palatino"/>
            </a:rPr>
            <a:t> </a:t>
          </a:r>
          <a:r>
            <a:rPr lang="en-US" sz="1300" b="0" dirty="0" smtClean="0">
              <a:latin typeface="Palatino"/>
              <a:cs typeface="Palatino"/>
            </a:rPr>
            <a:t>in </a:t>
          </a:r>
          <a:r>
            <a:rPr lang="en-US" sz="1300" b="0" dirty="0" smtClean="0">
              <a:latin typeface="Palatino"/>
              <a:cs typeface="Palatino"/>
            </a:rPr>
            <a:t>international business </a:t>
          </a:r>
          <a:r>
            <a:rPr lang="en-US" sz="1300" b="0" dirty="0" smtClean="0">
              <a:latin typeface="Palatino"/>
              <a:cs typeface="Palatino"/>
            </a:rPr>
            <a:t>communications</a:t>
          </a:r>
          <a:r>
            <a:rPr lang="en-US" sz="1300" dirty="0" smtClean="0">
              <a:latin typeface="Palatino"/>
              <a:cs typeface="Palatino"/>
            </a:rPr>
            <a:t/>
          </a:r>
          <a:br>
            <a:rPr lang="en-US" sz="1300" dirty="0" smtClean="0">
              <a:latin typeface="Palatino"/>
              <a:cs typeface="Palatino"/>
            </a:rPr>
          </a:br>
          <a:r>
            <a:rPr lang="en-US" sz="1300" dirty="0" smtClean="0">
              <a:latin typeface="Palatino"/>
              <a:cs typeface="Palatino"/>
            </a:rPr>
            <a:t/>
          </a:r>
          <a:br>
            <a:rPr lang="en-US" sz="1300" dirty="0" smtClean="0">
              <a:latin typeface="Palatino"/>
              <a:cs typeface="Palatino"/>
            </a:rPr>
          </a:br>
          <a:r>
            <a:rPr lang="ru-RU" sz="1300" dirty="0" smtClean="0">
              <a:latin typeface="Palatino"/>
              <a:cs typeface="Palatino"/>
            </a:rPr>
            <a:t>10 </a:t>
          </a:r>
          <a:r>
            <a:rPr lang="en-US" sz="1300" dirty="0" smtClean="0">
              <a:latin typeface="Palatino"/>
              <a:cs typeface="Palatino"/>
            </a:rPr>
            <a:t>years in training</a:t>
          </a:r>
          <a:endParaRPr lang="ru-RU" sz="1300" dirty="0">
            <a:latin typeface="Palatino"/>
            <a:cs typeface="Palatino"/>
          </a:endParaRPr>
        </a:p>
      </dgm:t>
    </dgm:pt>
    <dgm:pt modelId="{23CE2C82-A892-844D-B094-0AA2D1508B15}" type="parTrans" cxnId="{13D8D2C3-BD94-9C44-B007-873C4594E4A4}">
      <dgm:prSet/>
      <dgm:spPr/>
      <dgm:t>
        <a:bodyPr/>
        <a:lstStyle/>
        <a:p>
          <a:endParaRPr lang="ru-RU"/>
        </a:p>
      </dgm:t>
    </dgm:pt>
    <dgm:pt modelId="{6A7F9F0D-B28B-5E45-BCEE-25D82583DADC}" type="sibTrans" cxnId="{13D8D2C3-BD94-9C44-B007-873C4594E4A4}">
      <dgm:prSet/>
      <dgm:spPr/>
      <dgm:t>
        <a:bodyPr/>
        <a:lstStyle/>
        <a:p>
          <a:endParaRPr lang="ru-RU"/>
        </a:p>
      </dgm:t>
    </dgm:pt>
    <dgm:pt modelId="{1F23DB98-558E-7748-92F0-DC7EFAD9BE65}">
      <dgm:prSet phldrT="[Текст]" custT="1"/>
      <dgm:spPr/>
      <dgm:t>
        <a:bodyPr/>
        <a:lstStyle/>
        <a:p>
          <a:r>
            <a:rPr lang="en-US" sz="1800" b="1" dirty="0" smtClean="0">
              <a:latin typeface="Palatino"/>
              <a:cs typeface="Palatino"/>
            </a:rPr>
            <a:t>Expertise</a:t>
          </a:r>
          <a:endParaRPr lang="ru-RU" sz="1100" b="1" dirty="0" smtClean="0">
            <a:latin typeface="Palatino"/>
            <a:cs typeface="Palatino"/>
          </a:endParaRPr>
        </a:p>
        <a:p>
          <a:r>
            <a:rPr lang="en-US" sz="1300" b="0" dirty="0" smtClean="0">
              <a:latin typeface="Palatino"/>
              <a:cs typeface="Palatino"/>
            </a:rPr>
            <a:t>European special education</a:t>
          </a:r>
          <a:endParaRPr lang="ru-RU" sz="1300" b="0" dirty="0" smtClean="0">
            <a:latin typeface="Palatino"/>
            <a:cs typeface="Palatino"/>
          </a:endParaRPr>
        </a:p>
        <a:p>
          <a:r>
            <a:rPr lang="en-US" sz="1300" b="0" dirty="0" smtClean="0">
              <a:latin typeface="Palatino"/>
              <a:cs typeface="Palatino"/>
            </a:rPr>
            <a:t>honored methods</a:t>
          </a:r>
          <a:endParaRPr lang="ru-RU" sz="1300" b="0" dirty="0" smtClean="0">
            <a:latin typeface="Palatino"/>
            <a:cs typeface="Palatino"/>
          </a:endParaRPr>
        </a:p>
        <a:p>
          <a:r>
            <a:rPr lang="en-US" sz="1300" b="0" dirty="0" smtClean="0">
              <a:latin typeface="Palatino"/>
              <a:cs typeface="Palatino"/>
            </a:rPr>
            <a:t>scientific interest</a:t>
          </a:r>
          <a:endParaRPr lang="ru-RU" sz="1300" b="0" dirty="0" smtClean="0">
            <a:latin typeface="Palatino"/>
            <a:cs typeface="Palatino"/>
          </a:endParaRPr>
        </a:p>
        <a:p>
          <a:r>
            <a:rPr lang="ru-RU" sz="1300" b="0" dirty="0" smtClean="0">
              <a:latin typeface="Palatino"/>
              <a:cs typeface="Palatino"/>
            </a:rPr>
            <a:t>10 </a:t>
          </a:r>
          <a:r>
            <a:rPr lang="en-US" sz="1300" b="0" dirty="0" smtClean="0">
              <a:latin typeface="Palatino"/>
              <a:cs typeface="Palatino"/>
            </a:rPr>
            <a:t>years</a:t>
          </a:r>
          <a:endParaRPr lang="ru-RU" sz="1300" b="0" dirty="0">
            <a:latin typeface="Palatino"/>
            <a:cs typeface="Palatino"/>
          </a:endParaRPr>
        </a:p>
      </dgm:t>
    </dgm:pt>
    <dgm:pt modelId="{52268263-A878-5849-995F-0DB505919D32}" type="parTrans" cxnId="{6E1C03B6-42A3-8A4A-A148-625C6DBFC769}">
      <dgm:prSet/>
      <dgm:spPr/>
      <dgm:t>
        <a:bodyPr/>
        <a:lstStyle/>
        <a:p>
          <a:endParaRPr lang="ru-RU"/>
        </a:p>
      </dgm:t>
    </dgm:pt>
    <dgm:pt modelId="{660BCA35-4DF6-AA4C-B1B7-5DD6C6B3B27D}" type="sibTrans" cxnId="{6E1C03B6-42A3-8A4A-A148-625C6DBFC769}">
      <dgm:prSet/>
      <dgm:spPr/>
      <dgm:t>
        <a:bodyPr/>
        <a:lstStyle/>
        <a:p>
          <a:endParaRPr lang="ru-RU"/>
        </a:p>
      </dgm:t>
    </dgm:pt>
    <dgm:pt modelId="{7231F63C-CB40-9042-8041-77A19D61AA7E}">
      <dgm:prSet phldrT="[Текст]" custT="1"/>
      <dgm:spPr/>
      <dgm:t>
        <a:bodyPr/>
        <a:lstStyle/>
        <a:p>
          <a:r>
            <a:rPr lang="en-US" sz="1800" b="1" dirty="0" smtClean="0">
              <a:latin typeface="Palatino"/>
              <a:cs typeface="Palatino"/>
            </a:rPr>
            <a:t>Edutainment</a:t>
          </a:r>
          <a:endParaRPr lang="ru-RU" sz="1500" b="1" dirty="0" smtClean="0">
            <a:latin typeface="Palatino"/>
            <a:cs typeface="Palatino"/>
          </a:endParaRPr>
        </a:p>
        <a:p>
          <a:r>
            <a:rPr lang="en-US" sz="1300" dirty="0" smtClean="0">
              <a:latin typeface="Palatino"/>
              <a:cs typeface="Palatino"/>
            </a:rPr>
            <a:t>Interactive content</a:t>
          </a:r>
          <a:endParaRPr lang="ru-RU" sz="1300" dirty="0" smtClean="0">
            <a:latin typeface="Palatino"/>
            <a:cs typeface="Palatino"/>
          </a:endParaRPr>
        </a:p>
        <a:p>
          <a:r>
            <a:rPr lang="en-US" sz="1300" dirty="0" smtClean="0">
              <a:latin typeface="Palatino"/>
              <a:cs typeface="Palatino"/>
            </a:rPr>
            <a:t>Learning by doing</a:t>
          </a:r>
        </a:p>
        <a:p>
          <a:r>
            <a:rPr lang="en-US" sz="1300" dirty="0" smtClean="0">
              <a:latin typeface="Palatino"/>
              <a:cs typeface="Palatino"/>
            </a:rPr>
            <a:t>Author games</a:t>
          </a:r>
          <a:endParaRPr lang="ru-RU" sz="1300" dirty="0">
            <a:latin typeface="Palatino"/>
            <a:cs typeface="Palatino"/>
          </a:endParaRPr>
        </a:p>
      </dgm:t>
    </dgm:pt>
    <dgm:pt modelId="{C7679D5C-FF5C-844D-9AEF-4874F289F839}" type="parTrans" cxnId="{F188DF15-BA97-634B-9B0E-C90C8CE43504}">
      <dgm:prSet/>
      <dgm:spPr/>
      <dgm:t>
        <a:bodyPr/>
        <a:lstStyle/>
        <a:p>
          <a:endParaRPr lang="ru-RU"/>
        </a:p>
      </dgm:t>
    </dgm:pt>
    <dgm:pt modelId="{4856B971-4218-3043-A7D7-9EC911573264}" type="sibTrans" cxnId="{F188DF15-BA97-634B-9B0E-C90C8CE43504}">
      <dgm:prSet/>
      <dgm:spPr/>
      <dgm:t>
        <a:bodyPr/>
        <a:lstStyle/>
        <a:p>
          <a:endParaRPr lang="ru-RU"/>
        </a:p>
      </dgm:t>
    </dgm:pt>
    <dgm:pt modelId="{CF916810-6BA6-E44C-B147-C325703EA03C}" type="pres">
      <dgm:prSet presAssocID="{AD13084A-7D6B-1E4C-B4E8-DDA460F33E43}" presName="compositeShape" presStyleCnt="0">
        <dgm:presLayoutVars>
          <dgm:chMax val="7"/>
          <dgm:dir/>
          <dgm:resizeHandles val="exact"/>
        </dgm:presLayoutVars>
      </dgm:prSet>
      <dgm:spPr/>
    </dgm:pt>
    <dgm:pt modelId="{0A566877-51C7-294F-9620-29B66CEF513E}" type="pres">
      <dgm:prSet presAssocID="{A8E48734-9FA8-9E4A-8EF4-A81CE3B84B7B}" presName="circ1" presStyleLbl="vennNode1" presStyleIdx="0" presStyleCnt="3"/>
      <dgm:spPr/>
      <dgm:t>
        <a:bodyPr/>
        <a:lstStyle/>
        <a:p>
          <a:endParaRPr lang="ru-RU"/>
        </a:p>
      </dgm:t>
    </dgm:pt>
    <dgm:pt modelId="{BD9B8D82-DA08-874D-BDDF-0ABD351F71E5}" type="pres">
      <dgm:prSet presAssocID="{A8E48734-9FA8-9E4A-8EF4-A81CE3B84B7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DFAFF-41AF-4045-93C4-E6F9535FEDC6}" type="pres">
      <dgm:prSet presAssocID="{1F23DB98-558E-7748-92F0-DC7EFAD9BE65}" presName="circ2" presStyleLbl="vennNode1" presStyleIdx="1" presStyleCnt="3"/>
      <dgm:spPr/>
      <dgm:t>
        <a:bodyPr/>
        <a:lstStyle/>
        <a:p>
          <a:endParaRPr lang="ru-RU"/>
        </a:p>
      </dgm:t>
    </dgm:pt>
    <dgm:pt modelId="{0C42FB17-358E-E640-9609-9C3597EB3E49}" type="pres">
      <dgm:prSet presAssocID="{1F23DB98-558E-7748-92F0-DC7EFAD9BE6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F4E7-32B0-D24B-8421-726ACC0BB0C0}" type="pres">
      <dgm:prSet presAssocID="{7231F63C-CB40-9042-8041-77A19D61AA7E}" presName="circ3" presStyleLbl="vennNode1" presStyleIdx="2" presStyleCnt="3" custScaleY="99843"/>
      <dgm:spPr/>
      <dgm:t>
        <a:bodyPr/>
        <a:lstStyle/>
        <a:p>
          <a:endParaRPr lang="ru-RU"/>
        </a:p>
      </dgm:t>
    </dgm:pt>
    <dgm:pt modelId="{CFD063F3-1BF3-8D42-9263-4CE3849E2A7B}" type="pres">
      <dgm:prSet presAssocID="{7231F63C-CB40-9042-8041-77A19D61AA7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F30591-1571-4F42-AA20-BA4B66C9D8B1}" type="presOf" srcId="{1F23DB98-558E-7748-92F0-DC7EFAD9BE65}" destId="{0C42FB17-358E-E640-9609-9C3597EB3E49}" srcOrd="1" destOrd="0" presId="urn:microsoft.com/office/officeart/2005/8/layout/venn1"/>
    <dgm:cxn modelId="{5F914AD7-C392-274E-A69B-E8186D130966}" type="presOf" srcId="{A8E48734-9FA8-9E4A-8EF4-A81CE3B84B7B}" destId="{BD9B8D82-DA08-874D-BDDF-0ABD351F71E5}" srcOrd="1" destOrd="0" presId="urn:microsoft.com/office/officeart/2005/8/layout/venn1"/>
    <dgm:cxn modelId="{BA25EA9C-DF67-5B4B-902F-8F3D240E2192}" type="presOf" srcId="{A8E48734-9FA8-9E4A-8EF4-A81CE3B84B7B}" destId="{0A566877-51C7-294F-9620-29B66CEF513E}" srcOrd="0" destOrd="0" presId="urn:microsoft.com/office/officeart/2005/8/layout/venn1"/>
    <dgm:cxn modelId="{1F1BDF3B-E6A0-E24D-B3E6-4615BD9035CB}" type="presOf" srcId="{7231F63C-CB40-9042-8041-77A19D61AA7E}" destId="{5914F4E7-32B0-D24B-8421-726ACC0BB0C0}" srcOrd="0" destOrd="0" presId="urn:microsoft.com/office/officeart/2005/8/layout/venn1"/>
    <dgm:cxn modelId="{B6515A4A-14E7-6F41-A6F5-2AE7C0B9C0B9}" type="presOf" srcId="{1F23DB98-558E-7748-92F0-DC7EFAD9BE65}" destId="{AF1DFAFF-41AF-4045-93C4-E6F9535FEDC6}" srcOrd="0" destOrd="0" presId="urn:microsoft.com/office/officeart/2005/8/layout/venn1"/>
    <dgm:cxn modelId="{5C59B566-52C2-E645-9125-9089767A58D8}" type="presOf" srcId="{7231F63C-CB40-9042-8041-77A19D61AA7E}" destId="{CFD063F3-1BF3-8D42-9263-4CE3849E2A7B}" srcOrd="1" destOrd="0" presId="urn:microsoft.com/office/officeart/2005/8/layout/venn1"/>
    <dgm:cxn modelId="{F188DF15-BA97-634B-9B0E-C90C8CE43504}" srcId="{AD13084A-7D6B-1E4C-B4E8-DDA460F33E43}" destId="{7231F63C-CB40-9042-8041-77A19D61AA7E}" srcOrd="2" destOrd="0" parTransId="{C7679D5C-FF5C-844D-9AEF-4874F289F839}" sibTransId="{4856B971-4218-3043-A7D7-9EC911573264}"/>
    <dgm:cxn modelId="{6E1C03B6-42A3-8A4A-A148-625C6DBFC769}" srcId="{AD13084A-7D6B-1E4C-B4E8-DDA460F33E43}" destId="{1F23DB98-558E-7748-92F0-DC7EFAD9BE65}" srcOrd="1" destOrd="0" parTransId="{52268263-A878-5849-995F-0DB505919D32}" sibTransId="{660BCA35-4DF6-AA4C-B1B7-5DD6C6B3B27D}"/>
    <dgm:cxn modelId="{13D8D2C3-BD94-9C44-B007-873C4594E4A4}" srcId="{AD13084A-7D6B-1E4C-B4E8-DDA460F33E43}" destId="{A8E48734-9FA8-9E4A-8EF4-A81CE3B84B7B}" srcOrd="0" destOrd="0" parTransId="{23CE2C82-A892-844D-B094-0AA2D1508B15}" sibTransId="{6A7F9F0D-B28B-5E45-BCEE-25D82583DADC}"/>
    <dgm:cxn modelId="{CCD431E7-56FC-2A4D-8CE5-D3AF081D4B57}" type="presOf" srcId="{AD13084A-7D6B-1E4C-B4E8-DDA460F33E43}" destId="{CF916810-6BA6-E44C-B147-C325703EA03C}" srcOrd="0" destOrd="0" presId="urn:microsoft.com/office/officeart/2005/8/layout/venn1"/>
    <dgm:cxn modelId="{85D72524-D149-FE4E-BBB9-DDEA07952A19}" type="presParOf" srcId="{CF916810-6BA6-E44C-B147-C325703EA03C}" destId="{0A566877-51C7-294F-9620-29B66CEF513E}" srcOrd="0" destOrd="0" presId="urn:microsoft.com/office/officeart/2005/8/layout/venn1"/>
    <dgm:cxn modelId="{ABC3668A-12E4-8449-AFC3-F6BE65C0D945}" type="presParOf" srcId="{CF916810-6BA6-E44C-B147-C325703EA03C}" destId="{BD9B8D82-DA08-874D-BDDF-0ABD351F71E5}" srcOrd="1" destOrd="0" presId="urn:microsoft.com/office/officeart/2005/8/layout/venn1"/>
    <dgm:cxn modelId="{2BD1AFC2-5874-7D45-860C-EBCCDD9F98CE}" type="presParOf" srcId="{CF916810-6BA6-E44C-B147-C325703EA03C}" destId="{AF1DFAFF-41AF-4045-93C4-E6F9535FEDC6}" srcOrd="2" destOrd="0" presId="urn:microsoft.com/office/officeart/2005/8/layout/venn1"/>
    <dgm:cxn modelId="{3CBFAF28-059A-1D40-A176-711BDE5B8D6A}" type="presParOf" srcId="{CF916810-6BA6-E44C-B147-C325703EA03C}" destId="{0C42FB17-358E-E640-9609-9C3597EB3E49}" srcOrd="3" destOrd="0" presId="urn:microsoft.com/office/officeart/2005/8/layout/venn1"/>
    <dgm:cxn modelId="{60213EDC-6DA6-7F45-98C9-BBAD5ED6ACEA}" type="presParOf" srcId="{CF916810-6BA6-E44C-B147-C325703EA03C}" destId="{5914F4E7-32B0-D24B-8421-726ACC0BB0C0}" srcOrd="4" destOrd="0" presId="urn:microsoft.com/office/officeart/2005/8/layout/venn1"/>
    <dgm:cxn modelId="{C99DD558-1015-8540-9B1A-1856A6502065}" type="presParOf" srcId="{CF916810-6BA6-E44C-B147-C325703EA03C}" destId="{CFD063F3-1BF3-8D42-9263-4CE3849E2A7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2649A3-EB1C-934B-A1BB-63C4EDD6AC01}" type="doc">
      <dgm:prSet loTypeId="urn:microsoft.com/office/officeart/2008/layout/HexagonCluster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E3832F6-8781-E44A-8AC7-4C930F840FB9}">
      <dgm:prSet phldrT="[Текст]"/>
      <dgm:spPr/>
      <dgm:t>
        <a:bodyPr/>
        <a:lstStyle/>
        <a:p>
          <a:r>
            <a:rPr lang="ru-RU"/>
            <a:t>Культурный интеллект</a:t>
          </a:r>
        </a:p>
      </dgm:t>
    </dgm:pt>
    <dgm:pt modelId="{30206934-DED1-4447-B2B0-22AFA9AF2ED8}" type="parTrans" cxnId="{4CCAC415-E3F8-F443-A674-86B3C69AD130}">
      <dgm:prSet/>
      <dgm:spPr/>
      <dgm:t>
        <a:bodyPr/>
        <a:lstStyle/>
        <a:p>
          <a:endParaRPr lang="ru-RU"/>
        </a:p>
      </dgm:t>
    </dgm:pt>
    <dgm:pt modelId="{DCEFDA91-9CE3-C040-9390-DAB5AE888E27}" type="sibTrans" cxnId="{4CCAC415-E3F8-F443-A674-86B3C69AD13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53BFF174-7A2A-B345-A792-981B0BFC6E0C}">
      <dgm:prSet phldrT="[Текст]"/>
      <dgm:spPr/>
      <dgm:t>
        <a:bodyPr/>
        <a:lstStyle/>
        <a:p>
          <a:r>
            <a:rPr lang="ru-RU"/>
            <a:t>Культурный код</a:t>
          </a:r>
        </a:p>
      </dgm:t>
    </dgm:pt>
    <dgm:pt modelId="{FF89277F-2C44-C94C-A6CF-1B990861A398}" type="parTrans" cxnId="{460F48A9-17B5-2F48-9151-4F0D6E41D628}">
      <dgm:prSet/>
      <dgm:spPr/>
      <dgm:t>
        <a:bodyPr/>
        <a:lstStyle/>
        <a:p>
          <a:endParaRPr lang="ru-RU"/>
        </a:p>
      </dgm:t>
    </dgm:pt>
    <dgm:pt modelId="{86EF538F-A079-9C48-822F-FE9E49D63080}" type="sibTrans" cxnId="{460F48A9-17B5-2F48-9151-4F0D6E41D628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09C554A0-4584-A54E-956F-D89BBB9D2288}">
      <dgm:prSet phldrT="[Текст]"/>
      <dgm:spPr/>
      <dgm:t>
        <a:bodyPr/>
        <a:lstStyle/>
        <a:p>
          <a:r>
            <a:rPr lang="ru-RU" dirty="0"/>
            <a:t>Культурный шок</a:t>
          </a:r>
        </a:p>
      </dgm:t>
    </dgm:pt>
    <dgm:pt modelId="{66C7DA07-7274-9D43-9572-2E0D84A4FBC1}" type="parTrans" cxnId="{9DCB154A-F3F9-A348-B2CE-844C73B744BB}">
      <dgm:prSet/>
      <dgm:spPr/>
      <dgm:t>
        <a:bodyPr/>
        <a:lstStyle/>
        <a:p>
          <a:endParaRPr lang="ru-RU"/>
        </a:p>
      </dgm:t>
    </dgm:pt>
    <dgm:pt modelId="{C49B5969-D214-3147-A594-471A29E7BEF3}" type="sibTrans" cxnId="{9DCB154A-F3F9-A348-B2CE-844C73B744BB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64AE562B-FAAD-C34C-ACA1-C6AB9DC91DCC}" type="pres">
      <dgm:prSet presAssocID="{BB2649A3-EB1C-934B-A1BB-63C4EDD6AC01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DE14273E-99FB-494A-A7DF-0B8CCF982CE7}" type="pres">
      <dgm:prSet presAssocID="{2E3832F6-8781-E44A-8AC7-4C930F840FB9}" presName="text1" presStyleCnt="0"/>
      <dgm:spPr/>
      <dgm:t>
        <a:bodyPr/>
        <a:lstStyle/>
        <a:p>
          <a:endParaRPr lang="ru-RU"/>
        </a:p>
      </dgm:t>
    </dgm:pt>
    <dgm:pt modelId="{559968FE-F277-3D47-A84F-B532FA8A18DA}" type="pres">
      <dgm:prSet presAssocID="{2E3832F6-8781-E44A-8AC7-4C930F840FB9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EDEB4-1836-0845-BF6E-B3067A352BFB}" type="pres">
      <dgm:prSet presAssocID="{2E3832F6-8781-E44A-8AC7-4C930F840FB9}" presName="textaccent1" presStyleCnt="0"/>
      <dgm:spPr/>
      <dgm:t>
        <a:bodyPr/>
        <a:lstStyle/>
        <a:p>
          <a:endParaRPr lang="ru-RU"/>
        </a:p>
      </dgm:t>
    </dgm:pt>
    <dgm:pt modelId="{CF26DBAA-EB0C-6941-AFB2-BC8CEC96F4E8}" type="pres">
      <dgm:prSet presAssocID="{2E3832F6-8781-E44A-8AC7-4C930F840FB9}" presName="accentRepeatNode" presStyleLbl="solidAlignAcc1" presStyleIdx="0" presStyleCnt="6"/>
      <dgm:spPr/>
      <dgm:t>
        <a:bodyPr/>
        <a:lstStyle/>
        <a:p>
          <a:endParaRPr lang="ru-RU"/>
        </a:p>
      </dgm:t>
    </dgm:pt>
    <dgm:pt modelId="{95C91754-CF89-6043-90B4-580F4C8D1E09}" type="pres">
      <dgm:prSet presAssocID="{DCEFDA91-9CE3-C040-9390-DAB5AE888E27}" presName="image1" presStyleCnt="0"/>
      <dgm:spPr/>
      <dgm:t>
        <a:bodyPr/>
        <a:lstStyle/>
        <a:p>
          <a:endParaRPr lang="ru-RU"/>
        </a:p>
      </dgm:t>
    </dgm:pt>
    <dgm:pt modelId="{0A001F25-D791-5349-A84D-DE68F5516969}" type="pres">
      <dgm:prSet presAssocID="{DCEFDA91-9CE3-C040-9390-DAB5AE888E27}" presName="imageRepeatNode" presStyleLbl="alignAcc1" presStyleIdx="0" presStyleCnt="3"/>
      <dgm:spPr/>
      <dgm:t>
        <a:bodyPr/>
        <a:lstStyle/>
        <a:p>
          <a:endParaRPr lang="ru-RU"/>
        </a:p>
      </dgm:t>
    </dgm:pt>
    <dgm:pt modelId="{50445507-FC98-2E48-9356-A7DCD2CCDB5F}" type="pres">
      <dgm:prSet presAssocID="{DCEFDA91-9CE3-C040-9390-DAB5AE888E27}" presName="imageaccent1" presStyleCnt="0"/>
      <dgm:spPr/>
      <dgm:t>
        <a:bodyPr/>
        <a:lstStyle/>
        <a:p>
          <a:endParaRPr lang="ru-RU"/>
        </a:p>
      </dgm:t>
    </dgm:pt>
    <dgm:pt modelId="{17C6DFE6-0E8B-8D4B-8134-7B07E0C55857}" type="pres">
      <dgm:prSet presAssocID="{DCEFDA91-9CE3-C040-9390-DAB5AE888E27}" presName="accentRepeatNode" presStyleLbl="solidAlignAcc1" presStyleIdx="1" presStyleCnt="6"/>
      <dgm:spPr/>
      <dgm:t>
        <a:bodyPr/>
        <a:lstStyle/>
        <a:p>
          <a:endParaRPr lang="ru-RU"/>
        </a:p>
      </dgm:t>
    </dgm:pt>
    <dgm:pt modelId="{32294A72-A18D-CF4C-91DD-ED137563B3D9}" type="pres">
      <dgm:prSet presAssocID="{53BFF174-7A2A-B345-A792-981B0BFC6E0C}" presName="text2" presStyleCnt="0"/>
      <dgm:spPr/>
      <dgm:t>
        <a:bodyPr/>
        <a:lstStyle/>
        <a:p>
          <a:endParaRPr lang="ru-RU"/>
        </a:p>
      </dgm:t>
    </dgm:pt>
    <dgm:pt modelId="{1AAB036B-CD88-6148-95E1-3834DAE573FF}" type="pres">
      <dgm:prSet presAssocID="{53BFF174-7A2A-B345-A792-981B0BFC6E0C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D5C24-CCDB-3746-AFEE-83EF247787D0}" type="pres">
      <dgm:prSet presAssocID="{53BFF174-7A2A-B345-A792-981B0BFC6E0C}" presName="textaccent2" presStyleCnt="0"/>
      <dgm:spPr/>
      <dgm:t>
        <a:bodyPr/>
        <a:lstStyle/>
        <a:p>
          <a:endParaRPr lang="ru-RU"/>
        </a:p>
      </dgm:t>
    </dgm:pt>
    <dgm:pt modelId="{6DFF23D2-F83E-CD47-8C5B-05DDFD7CAED6}" type="pres">
      <dgm:prSet presAssocID="{53BFF174-7A2A-B345-A792-981B0BFC6E0C}" presName="accentRepeatNode" presStyleLbl="solidAlignAcc1" presStyleIdx="2" presStyleCnt="6"/>
      <dgm:spPr/>
      <dgm:t>
        <a:bodyPr/>
        <a:lstStyle/>
        <a:p>
          <a:endParaRPr lang="ru-RU"/>
        </a:p>
      </dgm:t>
    </dgm:pt>
    <dgm:pt modelId="{28203B99-5EEB-504F-8046-C67A7F919D1C}" type="pres">
      <dgm:prSet presAssocID="{86EF538F-A079-9C48-822F-FE9E49D63080}" presName="image2" presStyleCnt="0"/>
      <dgm:spPr/>
      <dgm:t>
        <a:bodyPr/>
        <a:lstStyle/>
        <a:p>
          <a:endParaRPr lang="ru-RU"/>
        </a:p>
      </dgm:t>
    </dgm:pt>
    <dgm:pt modelId="{089884F1-7938-F54A-9040-06DF5FE81C0B}" type="pres">
      <dgm:prSet presAssocID="{86EF538F-A079-9C48-822F-FE9E49D63080}" presName="imageRepeatNode" presStyleLbl="alignAcc1" presStyleIdx="1" presStyleCnt="3"/>
      <dgm:spPr/>
      <dgm:t>
        <a:bodyPr/>
        <a:lstStyle/>
        <a:p>
          <a:endParaRPr lang="ru-RU"/>
        </a:p>
      </dgm:t>
    </dgm:pt>
    <dgm:pt modelId="{17A63FEC-D2D7-D14F-AA1E-C502835385ED}" type="pres">
      <dgm:prSet presAssocID="{86EF538F-A079-9C48-822F-FE9E49D63080}" presName="imageaccent2" presStyleCnt="0"/>
      <dgm:spPr/>
      <dgm:t>
        <a:bodyPr/>
        <a:lstStyle/>
        <a:p>
          <a:endParaRPr lang="ru-RU"/>
        </a:p>
      </dgm:t>
    </dgm:pt>
    <dgm:pt modelId="{8607AC36-16EB-C245-AC9D-A4956DDA33EE}" type="pres">
      <dgm:prSet presAssocID="{86EF538F-A079-9C48-822F-FE9E49D63080}" presName="accentRepeatNode" presStyleLbl="solidAlignAcc1" presStyleIdx="3" presStyleCnt="6"/>
      <dgm:spPr/>
      <dgm:t>
        <a:bodyPr/>
        <a:lstStyle/>
        <a:p>
          <a:endParaRPr lang="ru-RU"/>
        </a:p>
      </dgm:t>
    </dgm:pt>
    <dgm:pt modelId="{07A54FA4-F8F9-F541-96FE-F55F62E81BE7}" type="pres">
      <dgm:prSet presAssocID="{09C554A0-4584-A54E-956F-D89BBB9D2288}" presName="text3" presStyleCnt="0"/>
      <dgm:spPr/>
      <dgm:t>
        <a:bodyPr/>
        <a:lstStyle/>
        <a:p>
          <a:endParaRPr lang="ru-RU"/>
        </a:p>
      </dgm:t>
    </dgm:pt>
    <dgm:pt modelId="{F197F301-1487-7E45-9E43-9359469AFF88}" type="pres">
      <dgm:prSet presAssocID="{09C554A0-4584-A54E-956F-D89BBB9D2288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56A52-62C1-D04F-B766-DE7F88E4E1BC}" type="pres">
      <dgm:prSet presAssocID="{09C554A0-4584-A54E-956F-D89BBB9D2288}" presName="textaccent3" presStyleCnt="0"/>
      <dgm:spPr/>
      <dgm:t>
        <a:bodyPr/>
        <a:lstStyle/>
        <a:p>
          <a:endParaRPr lang="ru-RU"/>
        </a:p>
      </dgm:t>
    </dgm:pt>
    <dgm:pt modelId="{A55D2E59-9604-484B-99B0-83D634626CC7}" type="pres">
      <dgm:prSet presAssocID="{09C554A0-4584-A54E-956F-D89BBB9D2288}" presName="accentRepeatNode" presStyleLbl="solidAlignAcc1" presStyleIdx="4" presStyleCnt="6"/>
      <dgm:spPr/>
      <dgm:t>
        <a:bodyPr/>
        <a:lstStyle/>
        <a:p>
          <a:endParaRPr lang="ru-RU"/>
        </a:p>
      </dgm:t>
    </dgm:pt>
    <dgm:pt modelId="{475E1ED3-4ECA-354B-A30C-AB9FCD0E4B45}" type="pres">
      <dgm:prSet presAssocID="{C49B5969-D214-3147-A594-471A29E7BEF3}" presName="image3" presStyleCnt="0"/>
      <dgm:spPr/>
      <dgm:t>
        <a:bodyPr/>
        <a:lstStyle/>
        <a:p>
          <a:endParaRPr lang="ru-RU"/>
        </a:p>
      </dgm:t>
    </dgm:pt>
    <dgm:pt modelId="{44ACFEB2-C0A6-AC4F-8CF6-1B5A6CD6E7F3}" type="pres">
      <dgm:prSet presAssocID="{C49B5969-D214-3147-A594-471A29E7BEF3}" presName="imageRepeatNode" presStyleLbl="alignAcc1" presStyleIdx="2" presStyleCnt="3"/>
      <dgm:spPr/>
      <dgm:t>
        <a:bodyPr/>
        <a:lstStyle/>
        <a:p>
          <a:endParaRPr lang="ru-RU"/>
        </a:p>
      </dgm:t>
    </dgm:pt>
    <dgm:pt modelId="{34C269FE-1CF2-9840-926A-8FEA614BC164}" type="pres">
      <dgm:prSet presAssocID="{C49B5969-D214-3147-A594-471A29E7BEF3}" presName="imageaccent3" presStyleCnt="0"/>
      <dgm:spPr/>
      <dgm:t>
        <a:bodyPr/>
        <a:lstStyle/>
        <a:p>
          <a:endParaRPr lang="ru-RU"/>
        </a:p>
      </dgm:t>
    </dgm:pt>
    <dgm:pt modelId="{7B8F733B-3081-2F44-BB2F-452FB1A4F844}" type="pres">
      <dgm:prSet presAssocID="{C49B5969-D214-3147-A594-471A29E7BEF3}" presName="accentRepeatNode" presStyleLbl="solidAlignAcc1" presStyleIdx="5" presStyleCnt="6"/>
      <dgm:spPr/>
      <dgm:t>
        <a:bodyPr/>
        <a:lstStyle/>
        <a:p>
          <a:endParaRPr lang="ru-RU"/>
        </a:p>
      </dgm:t>
    </dgm:pt>
  </dgm:ptLst>
  <dgm:cxnLst>
    <dgm:cxn modelId="{4CCAC415-E3F8-F443-A674-86B3C69AD130}" srcId="{BB2649A3-EB1C-934B-A1BB-63C4EDD6AC01}" destId="{2E3832F6-8781-E44A-8AC7-4C930F840FB9}" srcOrd="0" destOrd="0" parTransId="{30206934-DED1-4447-B2B0-22AFA9AF2ED8}" sibTransId="{DCEFDA91-9CE3-C040-9390-DAB5AE888E27}"/>
    <dgm:cxn modelId="{BC59939A-599C-4244-9027-51C6BD6AB1B5}" type="presOf" srcId="{53BFF174-7A2A-B345-A792-981B0BFC6E0C}" destId="{1AAB036B-CD88-6148-95E1-3834DAE573FF}" srcOrd="0" destOrd="0" presId="urn:microsoft.com/office/officeart/2008/layout/HexagonCluster"/>
    <dgm:cxn modelId="{071D4220-A660-C04A-89D7-A445A97933F5}" type="presOf" srcId="{BB2649A3-EB1C-934B-A1BB-63C4EDD6AC01}" destId="{64AE562B-FAAD-C34C-ACA1-C6AB9DC91DCC}" srcOrd="0" destOrd="0" presId="urn:microsoft.com/office/officeart/2008/layout/HexagonCluster"/>
    <dgm:cxn modelId="{BDE4F169-7E72-9649-819B-E1CE8AF72BB5}" type="presOf" srcId="{2E3832F6-8781-E44A-8AC7-4C930F840FB9}" destId="{559968FE-F277-3D47-A84F-B532FA8A18DA}" srcOrd="0" destOrd="0" presId="urn:microsoft.com/office/officeart/2008/layout/HexagonCluster"/>
    <dgm:cxn modelId="{9DCB154A-F3F9-A348-B2CE-844C73B744BB}" srcId="{BB2649A3-EB1C-934B-A1BB-63C4EDD6AC01}" destId="{09C554A0-4584-A54E-956F-D89BBB9D2288}" srcOrd="2" destOrd="0" parTransId="{66C7DA07-7274-9D43-9572-2E0D84A4FBC1}" sibTransId="{C49B5969-D214-3147-A594-471A29E7BEF3}"/>
    <dgm:cxn modelId="{F1B49B27-7DB6-A14A-9668-D8205888439D}" type="presOf" srcId="{09C554A0-4584-A54E-956F-D89BBB9D2288}" destId="{F197F301-1487-7E45-9E43-9359469AFF88}" srcOrd="0" destOrd="0" presId="urn:microsoft.com/office/officeart/2008/layout/HexagonCluster"/>
    <dgm:cxn modelId="{C9DEEE49-87E8-4846-8389-5596A3CB3CF0}" type="presOf" srcId="{86EF538F-A079-9C48-822F-FE9E49D63080}" destId="{089884F1-7938-F54A-9040-06DF5FE81C0B}" srcOrd="0" destOrd="0" presId="urn:microsoft.com/office/officeart/2008/layout/HexagonCluster"/>
    <dgm:cxn modelId="{460F48A9-17B5-2F48-9151-4F0D6E41D628}" srcId="{BB2649A3-EB1C-934B-A1BB-63C4EDD6AC01}" destId="{53BFF174-7A2A-B345-A792-981B0BFC6E0C}" srcOrd="1" destOrd="0" parTransId="{FF89277F-2C44-C94C-A6CF-1B990861A398}" sibTransId="{86EF538F-A079-9C48-822F-FE9E49D63080}"/>
    <dgm:cxn modelId="{CAF51621-CFE4-894B-94B6-6AA649C1CBDE}" type="presOf" srcId="{C49B5969-D214-3147-A594-471A29E7BEF3}" destId="{44ACFEB2-C0A6-AC4F-8CF6-1B5A6CD6E7F3}" srcOrd="0" destOrd="0" presId="urn:microsoft.com/office/officeart/2008/layout/HexagonCluster"/>
    <dgm:cxn modelId="{DDCCE64E-D642-2940-94AC-D1B626BFFA80}" type="presOf" srcId="{DCEFDA91-9CE3-C040-9390-DAB5AE888E27}" destId="{0A001F25-D791-5349-A84D-DE68F5516969}" srcOrd="0" destOrd="0" presId="urn:microsoft.com/office/officeart/2008/layout/HexagonCluster"/>
    <dgm:cxn modelId="{21B61BB6-C9E3-A34E-ABE2-ECEC4EF0297D}" type="presParOf" srcId="{64AE562B-FAAD-C34C-ACA1-C6AB9DC91DCC}" destId="{DE14273E-99FB-494A-A7DF-0B8CCF982CE7}" srcOrd="0" destOrd="0" presId="urn:microsoft.com/office/officeart/2008/layout/HexagonCluster"/>
    <dgm:cxn modelId="{604D7182-88E2-B749-B6D7-08152B7DE51A}" type="presParOf" srcId="{DE14273E-99FB-494A-A7DF-0B8CCF982CE7}" destId="{559968FE-F277-3D47-A84F-B532FA8A18DA}" srcOrd="0" destOrd="0" presId="urn:microsoft.com/office/officeart/2008/layout/HexagonCluster"/>
    <dgm:cxn modelId="{16675E5F-1BA3-3848-8073-418E406D4CF7}" type="presParOf" srcId="{64AE562B-FAAD-C34C-ACA1-C6AB9DC91DCC}" destId="{643EDEB4-1836-0845-BF6E-B3067A352BFB}" srcOrd="1" destOrd="0" presId="urn:microsoft.com/office/officeart/2008/layout/HexagonCluster"/>
    <dgm:cxn modelId="{CB66C724-2EAE-A14C-874D-94000BD88E36}" type="presParOf" srcId="{643EDEB4-1836-0845-BF6E-B3067A352BFB}" destId="{CF26DBAA-EB0C-6941-AFB2-BC8CEC96F4E8}" srcOrd="0" destOrd="0" presId="urn:microsoft.com/office/officeart/2008/layout/HexagonCluster"/>
    <dgm:cxn modelId="{3064AE8A-3EA2-2F4E-930D-A40FCD6D1ACB}" type="presParOf" srcId="{64AE562B-FAAD-C34C-ACA1-C6AB9DC91DCC}" destId="{95C91754-CF89-6043-90B4-580F4C8D1E09}" srcOrd="2" destOrd="0" presId="urn:microsoft.com/office/officeart/2008/layout/HexagonCluster"/>
    <dgm:cxn modelId="{35DD0E7C-0779-D148-8C66-6258E5DF6B12}" type="presParOf" srcId="{95C91754-CF89-6043-90B4-580F4C8D1E09}" destId="{0A001F25-D791-5349-A84D-DE68F5516969}" srcOrd="0" destOrd="0" presId="urn:microsoft.com/office/officeart/2008/layout/HexagonCluster"/>
    <dgm:cxn modelId="{770F76D7-1124-A547-B9F0-CF358D848D43}" type="presParOf" srcId="{64AE562B-FAAD-C34C-ACA1-C6AB9DC91DCC}" destId="{50445507-FC98-2E48-9356-A7DCD2CCDB5F}" srcOrd="3" destOrd="0" presId="urn:microsoft.com/office/officeart/2008/layout/HexagonCluster"/>
    <dgm:cxn modelId="{5181E398-6C2D-354C-AFA5-33419E256967}" type="presParOf" srcId="{50445507-FC98-2E48-9356-A7DCD2CCDB5F}" destId="{17C6DFE6-0E8B-8D4B-8134-7B07E0C55857}" srcOrd="0" destOrd="0" presId="urn:microsoft.com/office/officeart/2008/layout/HexagonCluster"/>
    <dgm:cxn modelId="{C1B283BB-183D-DB44-9093-60A90A33B502}" type="presParOf" srcId="{64AE562B-FAAD-C34C-ACA1-C6AB9DC91DCC}" destId="{32294A72-A18D-CF4C-91DD-ED137563B3D9}" srcOrd="4" destOrd="0" presId="urn:microsoft.com/office/officeart/2008/layout/HexagonCluster"/>
    <dgm:cxn modelId="{0B15468B-323C-AB44-9938-730097A0864C}" type="presParOf" srcId="{32294A72-A18D-CF4C-91DD-ED137563B3D9}" destId="{1AAB036B-CD88-6148-95E1-3834DAE573FF}" srcOrd="0" destOrd="0" presId="urn:microsoft.com/office/officeart/2008/layout/HexagonCluster"/>
    <dgm:cxn modelId="{A6E6907C-24DE-A54E-AE91-AA2F7E852FEC}" type="presParOf" srcId="{64AE562B-FAAD-C34C-ACA1-C6AB9DC91DCC}" destId="{3F3D5C24-CCDB-3746-AFEE-83EF247787D0}" srcOrd="5" destOrd="0" presId="urn:microsoft.com/office/officeart/2008/layout/HexagonCluster"/>
    <dgm:cxn modelId="{D2A28C65-B90B-A642-A1FD-CC38094BA042}" type="presParOf" srcId="{3F3D5C24-CCDB-3746-AFEE-83EF247787D0}" destId="{6DFF23D2-F83E-CD47-8C5B-05DDFD7CAED6}" srcOrd="0" destOrd="0" presId="urn:microsoft.com/office/officeart/2008/layout/HexagonCluster"/>
    <dgm:cxn modelId="{CB365A51-8C5E-B34A-8469-405007418076}" type="presParOf" srcId="{64AE562B-FAAD-C34C-ACA1-C6AB9DC91DCC}" destId="{28203B99-5EEB-504F-8046-C67A7F919D1C}" srcOrd="6" destOrd="0" presId="urn:microsoft.com/office/officeart/2008/layout/HexagonCluster"/>
    <dgm:cxn modelId="{31D6E80B-5EF0-0A43-8695-7C70CB718E31}" type="presParOf" srcId="{28203B99-5EEB-504F-8046-C67A7F919D1C}" destId="{089884F1-7938-F54A-9040-06DF5FE81C0B}" srcOrd="0" destOrd="0" presId="urn:microsoft.com/office/officeart/2008/layout/HexagonCluster"/>
    <dgm:cxn modelId="{B6ACDB1F-3515-0845-B1DD-7FB6327E3F11}" type="presParOf" srcId="{64AE562B-FAAD-C34C-ACA1-C6AB9DC91DCC}" destId="{17A63FEC-D2D7-D14F-AA1E-C502835385ED}" srcOrd="7" destOrd="0" presId="urn:microsoft.com/office/officeart/2008/layout/HexagonCluster"/>
    <dgm:cxn modelId="{CF4EF772-D1A3-904F-BE87-5CAE5BE6C285}" type="presParOf" srcId="{17A63FEC-D2D7-D14F-AA1E-C502835385ED}" destId="{8607AC36-16EB-C245-AC9D-A4956DDA33EE}" srcOrd="0" destOrd="0" presId="urn:microsoft.com/office/officeart/2008/layout/HexagonCluster"/>
    <dgm:cxn modelId="{08E66BF9-58E3-1A4F-8920-262D0B2DE713}" type="presParOf" srcId="{64AE562B-FAAD-C34C-ACA1-C6AB9DC91DCC}" destId="{07A54FA4-F8F9-F541-96FE-F55F62E81BE7}" srcOrd="8" destOrd="0" presId="urn:microsoft.com/office/officeart/2008/layout/HexagonCluster"/>
    <dgm:cxn modelId="{CCDAC9B5-6CC6-E949-AB5D-032EEC872CBE}" type="presParOf" srcId="{07A54FA4-F8F9-F541-96FE-F55F62E81BE7}" destId="{F197F301-1487-7E45-9E43-9359469AFF88}" srcOrd="0" destOrd="0" presId="urn:microsoft.com/office/officeart/2008/layout/HexagonCluster"/>
    <dgm:cxn modelId="{9994DA55-AB11-3940-8BE5-F13CCC2065BE}" type="presParOf" srcId="{64AE562B-FAAD-C34C-ACA1-C6AB9DC91DCC}" destId="{49B56A52-62C1-D04F-B766-DE7F88E4E1BC}" srcOrd="9" destOrd="0" presId="urn:microsoft.com/office/officeart/2008/layout/HexagonCluster"/>
    <dgm:cxn modelId="{B323BB87-AB70-7944-9479-F4B8045EBCD8}" type="presParOf" srcId="{49B56A52-62C1-D04F-B766-DE7F88E4E1BC}" destId="{A55D2E59-9604-484B-99B0-83D634626CC7}" srcOrd="0" destOrd="0" presId="urn:microsoft.com/office/officeart/2008/layout/HexagonCluster"/>
    <dgm:cxn modelId="{D6DC648C-38D3-0141-92B0-0A67C84C71BE}" type="presParOf" srcId="{64AE562B-FAAD-C34C-ACA1-C6AB9DC91DCC}" destId="{475E1ED3-4ECA-354B-A30C-AB9FCD0E4B45}" srcOrd="10" destOrd="0" presId="urn:microsoft.com/office/officeart/2008/layout/HexagonCluster"/>
    <dgm:cxn modelId="{4269896F-0222-CC47-8D38-A386D48ECB0A}" type="presParOf" srcId="{475E1ED3-4ECA-354B-A30C-AB9FCD0E4B45}" destId="{44ACFEB2-C0A6-AC4F-8CF6-1B5A6CD6E7F3}" srcOrd="0" destOrd="0" presId="urn:microsoft.com/office/officeart/2008/layout/HexagonCluster"/>
    <dgm:cxn modelId="{1E4EADB1-D4B5-4E48-8E9E-9C7401B4FA16}" type="presParOf" srcId="{64AE562B-FAAD-C34C-ACA1-C6AB9DC91DCC}" destId="{34C269FE-1CF2-9840-926A-8FEA614BC164}" srcOrd="11" destOrd="0" presId="urn:microsoft.com/office/officeart/2008/layout/HexagonCluster"/>
    <dgm:cxn modelId="{8B2734DB-103F-C24D-9487-F87889C92F58}" type="presParOf" srcId="{34C269FE-1CF2-9840-926A-8FEA614BC164}" destId="{7B8F733B-3081-2F44-BB2F-452FB1A4F84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AB2662-6907-FD40-BBAE-CA0281326D42}" type="doc">
      <dgm:prSet loTypeId="urn:microsoft.com/office/officeart/2005/8/layout/process1" loCatId="" qsTypeId="urn:microsoft.com/office/officeart/2005/8/quickstyle/simple3" qsCatId="simple" csTypeId="urn:microsoft.com/office/officeart/2005/8/colors/colorful4" csCatId="colorful" phldr="1"/>
      <dgm:spPr/>
    </dgm:pt>
    <dgm:pt modelId="{0F3264FB-86C6-B84D-865E-29F2D8299F7C}">
      <dgm:prSet phldrT="[Текст]"/>
      <dgm:spPr/>
      <dgm:t>
        <a:bodyPr/>
        <a:lstStyle/>
        <a:p>
          <a:r>
            <a:rPr lang="ru-RU" dirty="0" smtClean="0"/>
            <a:t>Проблема</a:t>
          </a:r>
          <a:endParaRPr lang="ru-RU" dirty="0"/>
        </a:p>
      </dgm:t>
    </dgm:pt>
    <dgm:pt modelId="{DAD71198-E689-7446-834E-631BE2E9D64B}" type="parTrans" cxnId="{EF7E0B02-8B84-6341-A30B-CE39A6B1B325}">
      <dgm:prSet/>
      <dgm:spPr/>
      <dgm:t>
        <a:bodyPr/>
        <a:lstStyle/>
        <a:p>
          <a:endParaRPr lang="ru-RU"/>
        </a:p>
      </dgm:t>
    </dgm:pt>
    <dgm:pt modelId="{7750E53C-D99D-3349-A959-D5AD86DD66DB}" type="sibTrans" cxnId="{EF7E0B02-8B84-6341-A30B-CE39A6B1B325}">
      <dgm:prSet/>
      <dgm:spPr/>
      <dgm:t>
        <a:bodyPr/>
        <a:lstStyle/>
        <a:p>
          <a:endParaRPr lang="ru-RU"/>
        </a:p>
      </dgm:t>
    </dgm:pt>
    <dgm:pt modelId="{B48A5B45-F5D1-4C46-8F43-54B7A2029E22}">
      <dgm:prSet phldrT="[Текст]"/>
      <dgm:spPr/>
      <dgm:t>
        <a:bodyPr/>
        <a:lstStyle/>
        <a:p>
          <a:r>
            <a:rPr lang="ru-RU" dirty="0" smtClean="0"/>
            <a:t>Решение</a:t>
          </a:r>
          <a:endParaRPr lang="ru-RU" dirty="0"/>
        </a:p>
      </dgm:t>
    </dgm:pt>
    <dgm:pt modelId="{85D4B2D0-4526-8941-95DB-D974B0AAE99C}" type="parTrans" cxnId="{79292623-7E8F-7F43-A421-2C9A6E7D63AD}">
      <dgm:prSet/>
      <dgm:spPr/>
      <dgm:t>
        <a:bodyPr/>
        <a:lstStyle/>
        <a:p>
          <a:endParaRPr lang="ru-RU"/>
        </a:p>
      </dgm:t>
    </dgm:pt>
    <dgm:pt modelId="{5E9FAA7D-A01A-F34A-8849-548987B99133}" type="sibTrans" cxnId="{79292623-7E8F-7F43-A421-2C9A6E7D63AD}">
      <dgm:prSet/>
      <dgm:spPr/>
      <dgm:t>
        <a:bodyPr/>
        <a:lstStyle/>
        <a:p>
          <a:endParaRPr lang="ru-RU"/>
        </a:p>
      </dgm:t>
    </dgm:pt>
    <dgm:pt modelId="{A935469C-F27B-CD4F-AAD3-89F0BE1BF730}" type="pres">
      <dgm:prSet presAssocID="{BBAB2662-6907-FD40-BBAE-CA0281326D42}" presName="Name0" presStyleCnt="0">
        <dgm:presLayoutVars>
          <dgm:dir/>
          <dgm:resizeHandles val="exact"/>
        </dgm:presLayoutVars>
      </dgm:prSet>
      <dgm:spPr/>
    </dgm:pt>
    <dgm:pt modelId="{3FD79714-EF66-EC46-ACF4-9FC468A0A530}" type="pres">
      <dgm:prSet presAssocID="{0F3264FB-86C6-B84D-865E-29F2D8299F7C}" presName="node" presStyleLbl="node1" presStyleIdx="0" presStyleCnt="2">
        <dgm:presLayoutVars>
          <dgm:bulletEnabled val="1"/>
        </dgm:presLayoutVars>
      </dgm:prSet>
      <dgm:spPr/>
    </dgm:pt>
    <dgm:pt modelId="{9C5430B1-57B5-134B-8396-86745B18D63E}" type="pres">
      <dgm:prSet presAssocID="{7750E53C-D99D-3349-A959-D5AD86DD66DB}" presName="sibTrans" presStyleLbl="sibTrans2D1" presStyleIdx="0" presStyleCnt="1"/>
      <dgm:spPr/>
    </dgm:pt>
    <dgm:pt modelId="{D6A6A3C0-3063-F94D-B6E1-573A5AB4BB30}" type="pres">
      <dgm:prSet presAssocID="{7750E53C-D99D-3349-A959-D5AD86DD66DB}" presName="connectorText" presStyleLbl="sibTrans2D1" presStyleIdx="0" presStyleCnt="1"/>
      <dgm:spPr/>
    </dgm:pt>
    <dgm:pt modelId="{EC20F8F2-D362-C942-BB05-00E950D8CC0F}" type="pres">
      <dgm:prSet presAssocID="{B48A5B45-F5D1-4C46-8F43-54B7A2029E22}" presName="node" presStyleLbl="node1" presStyleIdx="1" presStyleCnt="2">
        <dgm:presLayoutVars>
          <dgm:bulletEnabled val="1"/>
        </dgm:presLayoutVars>
      </dgm:prSet>
      <dgm:spPr/>
    </dgm:pt>
  </dgm:ptLst>
  <dgm:cxnLst>
    <dgm:cxn modelId="{26C785D3-530B-0240-B78E-180364992F3D}" type="presOf" srcId="{7750E53C-D99D-3349-A959-D5AD86DD66DB}" destId="{D6A6A3C0-3063-F94D-B6E1-573A5AB4BB30}" srcOrd="1" destOrd="0" presId="urn:microsoft.com/office/officeart/2005/8/layout/process1"/>
    <dgm:cxn modelId="{52729A3A-02B3-904F-B0DB-D0DABE15EF0A}" type="presOf" srcId="{B48A5B45-F5D1-4C46-8F43-54B7A2029E22}" destId="{EC20F8F2-D362-C942-BB05-00E950D8CC0F}" srcOrd="0" destOrd="0" presId="urn:microsoft.com/office/officeart/2005/8/layout/process1"/>
    <dgm:cxn modelId="{79292623-7E8F-7F43-A421-2C9A6E7D63AD}" srcId="{BBAB2662-6907-FD40-BBAE-CA0281326D42}" destId="{B48A5B45-F5D1-4C46-8F43-54B7A2029E22}" srcOrd="1" destOrd="0" parTransId="{85D4B2D0-4526-8941-95DB-D974B0AAE99C}" sibTransId="{5E9FAA7D-A01A-F34A-8849-548987B99133}"/>
    <dgm:cxn modelId="{EF7E0B02-8B84-6341-A30B-CE39A6B1B325}" srcId="{BBAB2662-6907-FD40-BBAE-CA0281326D42}" destId="{0F3264FB-86C6-B84D-865E-29F2D8299F7C}" srcOrd="0" destOrd="0" parTransId="{DAD71198-E689-7446-834E-631BE2E9D64B}" sibTransId="{7750E53C-D99D-3349-A959-D5AD86DD66DB}"/>
    <dgm:cxn modelId="{5B00D9B7-2ECB-E146-9C43-AB1C20E4FD67}" type="presOf" srcId="{BBAB2662-6907-FD40-BBAE-CA0281326D42}" destId="{A935469C-F27B-CD4F-AAD3-89F0BE1BF730}" srcOrd="0" destOrd="0" presId="urn:microsoft.com/office/officeart/2005/8/layout/process1"/>
    <dgm:cxn modelId="{CFF27428-D1D9-BE4E-A7EA-56BF0677A0A4}" type="presOf" srcId="{0F3264FB-86C6-B84D-865E-29F2D8299F7C}" destId="{3FD79714-EF66-EC46-ACF4-9FC468A0A530}" srcOrd="0" destOrd="0" presId="urn:microsoft.com/office/officeart/2005/8/layout/process1"/>
    <dgm:cxn modelId="{9ACBFF12-45CD-B845-ACE0-CFCAADCC2ABD}" type="presOf" srcId="{7750E53C-D99D-3349-A959-D5AD86DD66DB}" destId="{9C5430B1-57B5-134B-8396-86745B18D63E}" srcOrd="0" destOrd="0" presId="urn:microsoft.com/office/officeart/2005/8/layout/process1"/>
    <dgm:cxn modelId="{D210252B-B225-AE4C-A6EE-190762DD2785}" type="presParOf" srcId="{A935469C-F27B-CD4F-AAD3-89F0BE1BF730}" destId="{3FD79714-EF66-EC46-ACF4-9FC468A0A530}" srcOrd="0" destOrd="0" presId="urn:microsoft.com/office/officeart/2005/8/layout/process1"/>
    <dgm:cxn modelId="{FF359C63-3A07-FC45-960C-339B4D87E851}" type="presParOf" srcId="{A935469C-F27B-CD4F-AAD3-89F0BE1BF730}" destId="{9C5430B1-57B5-134B-8396-86745B18D63E}" srcOrd="1" destOrd="0" presId="urn:microsoft.com/office/officeart/2005/8/layout/process1"/>
    <dgm:cxn modelId="{3E6E915F-8738-EA40-AF3B-8CEB32496CA8}" type="presParOf" srcId="{9C5430B1-57B5-134B-8396-86745B18D63E}" destId="{D6A6A3C0-3063-F94D-B6E1-573A5AB4BB30}" srcOrd="0" destOrd="0" presId="urn:microsoft.com/office/officeart/2005/8/layout/process1"/>
    <dgm:cxn modelId="{5053FC33-7AAC-914A-A2D0-5E30E49C3EE1}" type="presParOf" srcId="{A935469C-F27B-CD4F-AAD3-89F0BE1BF730}" destId="{EC20F8F2-D362-C942-BB05-00E950D8CC0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561A8F-F0F5-E54A-AE7F-F871C9EC67FF}" type="doc">
      <dgm:prSet loTypeId="urn:microsoft.com/office/officeart/2005/8/layout/default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C03E980-5195-EE46-A7BD-52FBD3B77967}">
      <dgm:prSet phldrT="[Текст]"/>
      <dgm:spPr/>
      <dgm:t>
        <a:bodyPr/>
        <a:lstStyle/>
        <a:p>
          <a:r>
            <a:rPr lang="ru-RU" dirty="0" smtClean="0"/>
            <a:t>Кросс-культурный покер-</a:t>
          </a:r>
          <a:r>
            <a:rPr lang="ru-RU" dirty="0" err="1" smtClean="0"/>
            <a:t>фейс</a:t>
          </a:r>
          <a:endParaRPr lang="ru-RU" dirty="0"/>
        </a:p>
      </dgm:t>
    </dgm:pt>
    <dgm:pt modelId="{9D17DA02-2573-B040-BF66-6D87570D7C1B}" type="parTrans" cxnId="{9701A40B-0A71-CA40-B2A6-E5B6F9C3E840}">
      <dgm:prSet/>
      <dgm:spPr/>
      <dgm:t>
        <a:bodyPr/>
        <a:lstStyle/>
        <a:p>
          <a:endParaRPr lang="ru-RU"/>
        </a:p>
      </dgm:t>
    </dgm:pt>
    <dgm:pt modelId="{4F40960D-1A89-074E-BD4D-6F9A0ACE549A}" type="sibTrans" cxnId="{9701A40B-0A71-CA40-B2A6-E5B6F9C3E840}">
      <dgm:prSet/>
      <dgm:spPr/>
      <dgm:t>
        <a:bodyPr/>
        <a:lstStyle/>
        <a:p>
          <a:endParaRPr lang="ru-RU"/>
        </a:p>
      </dgm:t>
    </dgm:pt>
    <dgm:pt modelId="{B50DE5B7-F977-DC42-B485-DF194D1C0CFB}">
      <dgm:prSet phldrT="[Текст]"/>
      <dgm:spPr/>
      <dgm:t>
        <a:bodyPr/>
        <a:lstStyle/>
        <a:p>
          <a:r>
            <a:rPr lang="ru-RU" dirty="0" smtClean="0"/>
            <a:t>Ваше благородие</a:t>
          </a:r>
          <a:endParaRPr lang="ru-RU" dirty="0"/>
        </a:p>
      </dgm:t>
    </dgm:pt>
    <dgm:pt modelId="{EB372EB3-24A6-F348-B177-7E1D03740446}" type="parTrans" cxnId="{C2B9F9D2-AD57-8348-AF12-788FC376DED5}">
      <dgm:prSet/>
      <dgm:spPr/>
      <dgm:t>
        <a:bodyPr/>
        <a:lstStyle/>
        <a:p>
          <a:endParaRPr lang="ru-RU"/>
        </a:p>
      </dgm:t>
    </dgm:pt>
    <dgm:pt modelId="{619D8A1E-D025-FB45-80CE-697CA6B2688A}" type="sibTrans" cxnId="{C2B9F9D2-AD57-8348-AF12-788FC376DED5}">
      <dgm:prSet/>
      <dgm:spPr/>
      <dgm:t>
        <a:bodyPr/>
        <a:lstStyle/>
        <a:p>
          <a:endParaRPr lang="ru-RU"/>
        </a:p>
      </dgm:t>
    </dgm:pt>
    <dgm:pt modelId="{606903E8-6C24-9046-A7F8-30E180F53026}">
      <dgm:prSet phldrT="[Текст]"/>
      <dgm:spPr/>
      <dgm:t>
        <a:bodyPr/>
        <a:lstStyle/>
        <a:p>
          <a:r>
            <a:rPr lang="ru-RU" dirty="0" smtClean="0"/>
            <a:t>Эстафета чувств</a:t>
          </a:r>
          <a:endParaRPr lang="ru-RU" dirty="0"/>
        </a:p>
      </dgm:t>
    </dgm:pt>
    <dgm:pt modelId="{2518DB81-B180-014E-BF25-B7A9D9551EF0}" type="parTrans" cxnId="{7B609E62-B871-464E-88F3-9715E5D2F86D}">
      <dgm:prSet/>
      <dgm:spPr/>
      <dgm:t>
        <a:bodyPr/>
        <a:lstStyle/>
        <a:p>
          <a:endParaRPr lang="ru-RU"/>
        </a:p>
      </dgm:t>
    </dgm:pt>
    <dgm:pt modelId="{E36FDC08-1C02-3F41-8DE6-1F8E80AC548B}" type="sibTrans" cxnId="{7B609E62-B871-464E-88F3-9715E5D2F86D}">
      <dgm:prSet/>
      <dgm:spPr/>
      <dgm:t>
        <a:bodyPr/>
        <a:lstStyle/>
        <a:p>
          <a:endParaRPr lang="ru-RU"/>
        </a:p>
      </dgm:t>
    </dgm:pt>
    <dgm:pt modelId="{48257306-33C2-924B-8710-FC941BFC88F5}">
      <dgm:prSet phldrT="[Текст]"/>
      <dgm:spPr/>
      <dgm:t>
        <a:bodyPr/>
        <a:lstStyle/>
        <a:p>
          <a:r>
            <a:rPr lang="ru-RU" dirty="0" smtClean="0"/>
            <a:t>Инь-Ян</a:t>
          </a:r>
          <a:endParaRPr lang="ru-RU" dirty="0"/>
        </a:p>
      </dgm:t>
    </dgm:pt>
    <dgm:pt modelId="{0F6AE01B-CF16-D449-BD22-2205BAE1E7C6}" type="parTrans" cxnId="{3735CA1A-A028-A248-9246-CB0532E74905}">
      <dgm:prSet/>
      <dgm:spPr/>
      <dgm:t>
        <a:bodyPr/>
        <a:lstStyle/>
        <a:p>
          <a:endParaRPr lang="ru-RU"/>
        </a:p>
      </dgm:t>
    </dgm:pt>
    <dgm:pt modelId="{1413DF4F-6434-7E4C-917D-2D15A78EAE0C}" type="sibTrans" cxnId="{3735CA1A-A028-A248-9246-CB0532E74905}">
      <dgm:prSet/>
      <dgm:spPr/>
      <dgm:t>
        <a:bodyPr/>
        <a:lstStyle/>
        <a:p>
          <a:endParaRPr lang="ru-RU"/>
        </a:p>
      </dgm:t>
    </dgm:pt>
    <dgm:pt modelId="{47D8944C-5B18-D944-878B-A6F78F093E8E}" type="pres">
      <dgm:prSet presAssocID="{B5561A8F-F0F5-E54A-AE7F-F871C9EC67FF}" presName="diagram" presStyleCnt="0">
        <dgm:presLayoutVars>
          <dgm:dir/>
          <dgm:resizeHandles val="exact"/>
        </dgm:presLayoutVars>
      </dgm:prSet>
      <dgm:spPr/>
    </dgm:pt>
    <dgm:pt modelId="{24F786AC-7864-E64F-AEE1-2818A78E5D95}" type="pres">
      <dgm:prSet presAssocID="{BC03E980-5195-EE46-A7BD-52FBD3B77967}" presName="node" presStyleLbl="node1" presStyleIdx="0" presStyleCnt="4">
        <dgm:presLayoutVars>
          <dgm:bulletEnabled val="1"/>
        </dgm:presLayoutVars>
      </dgm:prSet>
      <dgm:spPr/>
    </dgm:pt>
    <dgm:pt modelId="{92FF3926-B72E-594C-B018-1930BB4FE27F}" type="pres">
      <dgm:prSet presAssocID="{4F40960D-1A89-074E-BD4D-6F9A0ACE549A}" presName="sibTrans" presStyleCnt="0"/>
      <dgm:spPr/>
    </dgm:pt>
    <dgm:pt modelId="{0555FCE0-9224-B84F-94E7-7E61F19AB0D2}" type="pres">
      <dgm:prSet presAssocID="{B50DE5B7-F977-DC42-B485-DF194D1C0CFB}" presName="node" presStyleLbl="node1" presStyleIdx="1" presStyleCnt="4">
        <dgm:presLayoutVars>
          <dgm:bulletEnabled val="1"/>
        </dgm:presLayoutVars>
      </dgm:prSet>
      <dgm:spPr/>
    </dgm:pt>
    <dgm:pt modelId="{92F6540A-BEED-0440-9C84-F9B07292CFE6}" type="pres">
      <dgm:prSet presAssocID="{619D8A1E-D025-FB45-80CE-697CA6B2688A}" presName="sibTrans" presStyleCnt="0"/>
      <dgm:spPr/>
    </dgm:pt>
    <dgm:pt modelId="{B9A3A599-F6FC-ED47-A9A1-92D09509DEDC}" type="pres">
      <dgm:prSet presAssocID="{606903E8-6C24-9046-A7F8-30E180F5302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38B18-5D6E-1347-AE83-EB9DCA521AFF}" type="pres">
      <dgm:prSet presAssocID="{E36FDC08-1C02-3F41-8DE6-1F8E80AC548B}" presName="sibTrans" presStyleCnt="0"/>
      <dgm:spPr/>
    </dgm:pt>
    <dgm:pt modelId="{EFF7A4CB-BEE8-1C4D-912C-F01B302E46A0}" type="pres">
      <dgm:prSet presAssocID="{48257306-33C2-924B-8710-FC941BFC88F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3E57F1-F454-EE46-972F-A0887F356AA1}" type="presOf" srcId="{BC03E980-5195-EE46-A7BD-52FBD3B77967}" destId="{24F786AC-7864-E64F-AEE1-2818A78E5D95}" srcOrd="0" destOrd="0" presId="urn:microsoft.com/office/officeart/2005/8/layout/default"/>
    <dgm:cxn modelId="{5CEACBBE-6371-3C4F-9557-8C49A0B8E98E}" type="presOf" srcId="{606903E8-6C24-9046-A7F8-30E180F53026}" destId="{B9A3A599-F6FC-ED47-A9A1-92D09509DEDC}" srcOrd="0" destOrd="0" presId="urn:microsoft.com/office/officeart/2005/8/layout/default"/>
    <dgm:cxn modelId="{179A0819-459F-2346-BD70-5B8691668D45}" type="presOf" srcId="{B5561A8F-F0F5-E54A-AE7F-F871C9EC67FF}" destId="{47D8944C-5B18-D944-878B-A6F78F093E8E}" srcOrd="0" destOrd="0" presId="urn:microsoft.com/office/officeart/2005/8/layout/default"/>
    <dgm:cxn modelId="{9701A40B-0A71-CA40-B2A6-E5B6F9C3E840}" srcId="{B5561A8F-F0F5-E54A-AE7F-F871C9EC67FF}" destId="{BC03E980-5195-EE46-A7BD-52FBD3B77967}" srcOrd="0" destOrd="0" parTransId="{9D17DA02-2573-B040-BF66-6D87570D7C1B}" sibTransId="{4F40960D-1A89-074E-BD4D-6F9A0ACE549A}"/>
    <dgm:cxn modelId="{C0CEE1BD-3E02-694C-AC08-93E6B1B0D072}" type="presOf" srcId="{B50DE5B7-F977-DC42-B485-DF194D1C0CFB}" destId="{0555FCE0-9224-B84F-94E7-7E61F19AB0D2}" srcOrd="0" destOrd="0" presId="urn:microsoft.com/office/officeart/2005/8/layout/default"/>
    <dgm:cxn modelId="{C2B9F9D2-AD57-8348-AF12-788FC376DED5}" srcId="{B5561A8F-F0F5-E54A-AE7F-F871C9EC67FF}" destId="{B50DE5B7-F977-DC42-B485-DF194D1C0CFB}" srcOrd="1" destOrd="0" parTransId="{EB372EB3-24A6-F348-B177-7E1D03740446}" sibTransId="{619D8A1E-D025-FB45-80CE-697CA6B2688A}"/>
    <dgm:cxn modelId="{20CCA1D7-1646-2B42-94E3-B7DBCCF619A3}" type="presOf" srcId="{48257306-33C2-924B-8710-FC941BFC88F5}" destId="{EFF7A4CB-BEE8-1C4D-912C-F01B302E46A0}" srcOrd="0" destOrd="0" presId="urn:microsoft.com/office/officeart/2005/8/layout/default"/>
    <dgm:cxn modelId="{3735CA1A-A028-A248-9246-CB0532E74905}" srcId="{B5561A8F-F0F5-E54A-AE7F-F871C9EC67FF}" destId="{48257306-33C2-924B-8710-FC941BFC88F5}" srcOrd="3" destOrd="0" parTransId="{0F6AE01B-CF16-D449-BD22-2205BAE1E7C6}" sibTransId="{1413DF4F-6434-7E4C-917D-2D15A78EAE0C}"/>
    <dgm:cxn modelId="{7B609E62-B871-464E-88F3-9715E5D2F86D}" srcId="{B5561A8F-F0F5-E54A-AE7F-F871C9EC67FF}" destId="{606903E8-6C24-9046-A7F8-30E180F53026}" srcOrd="2" destOrd="0" parTransId="{2518DB81-B180-014E-BF25-B7A9D9551EF0}" sibTransId="{E36FDC08-1C02-3F41-8DE6-1F8E80AC548B}"/>
    <dgm:cxn modelId="{9CCA0D95-59C4-514C-B9E0-62C0BC29823A}" type="presParOf" srcId="{47D8944C-5B18-D944-878B-A6F78F093E8E}" destId="{24F786AC-7864-E64F-AEE1-2818A78E5D95}" srcOrd="0" destOrd="0" presId="urn:microsoft.com/office/officeart/2005/8/layout/default"/>
    <dgm:cxn modelId="{6729C1A9-0D3E-9E4C-9A82-988613F382F0}" type="presParOf" srcId="{47D8944C-5B18-D944-878B-A6F78F093E8E}" destId="{92FF3926-B72E-594C-B018-1930BB4FE27F}" srcOrd="1" destOrd="0" presId="urn:microsoft.com/office/officeart/2005/8/layout/default"/>
    <dgm:cxn modelId="{1D14777D-85E9-1245-8BB2-505329D0799E}" type="presParOf" srcId="{47D8944C-5B18-D944-878B-A6F78F093E8E}" destId="{0555FCE0-9224-B84F-94E7-7E61F19AB0D2}" srcOrd="2" destOrd="0" presId="urn:microsoft.com/office/officeart/2005/8/layout/default"/>
    <dgm:cxn modelId="{FC932A59-3220-1C4B-B847-24CE33C9B26F}" type="presParOf" srcId="{47D8944C-5B18-D944-878B-A6F78F093E8E}" destId="{92F6540A-BEED-0440-9C84-F9B07292CFE6}" srcOrd="3" destOrd="0" presId="urn:microsoft.com/office/officeart/2005/8/layout/default"/>
    <dgm:cxn modelId="{0E3A8649-EE4C-1648-87BD-37A160A88A9D}" type="presParOf" srcId="{47D8944C-5B18-D944-878B-A6F78F093E8E}" destId="{B9A3A599-F6FC-ED47-A9A1-92D09509DEDC}" srcOrd="4" destOrd="0" presId="urn:microsoft.com/office/officeart/2005/8/layout/default"/>
    <dgm:cxn modelId="{ABCAB6B9-840E-9E40-B620-B2E315A92A08}" type="presParOf" srcId="{47D8944C-5B18-D944-878B-A6F78F093E8E}" destId="{0E538B18-5D6E-1347-AE83-EB9DCA521AFF}" srcOrd="5" destOrd="0" presId="urn:microsoft.com/office/officeart/2005/8/layout/default"/>
    <dgm:cxn modelId="{23B936E2-3831-8A4A-93BB-70B89C256181}" type="presParOf" srcId="{47D8944C-5B18-D944-878B-A6F78F093E8E}" destId="{EFF7A4CB-BEE8-1C4D-912C-F01B302E46A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66877-51C7-294F-9620-29B66CEF513E}">
      <dsp:nvSpPr>
        <dsp:cNvPr id="0" name=""/>
        <dsp:cNvSpPr/>
      </dsp:nvSpPr>
      <dsp:spPr>
        <a:xfrm>
          <a:off x="3244346" y="65239"/>
          <a:ext cx="3131473" cy="313147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Palatino"/>
              <a:cs typeface="Palatino"/>
            </a:rPr>
            <a:t>Experience</a:t>
          </a:r>
          <a:r>
            <a:rPr lang="en-US" sz="1400" b="1" kern="1200" dirty="0" smtClean="0">
              <a:latin typeface="Palatino"/>
              <a:cs typeface="Palatino"/>
            </a:rPr>
            <a:t/>
          </a:r>
          <a:br>
            <a:rPr lang="en-US" sz="1400" b="1" kern="1200" dirty="0" smtClean="0">
              <a:latin typeface="Palatino"/>
              <a:cs typeface="Palatino"/>
            </a:rPr>
          </a:br>
          <a:r>
            <a:rPr lang="en-US" sz="1400" b="1" kern="1200" dirty="0" smtClean="0">
              <a:latin typeface="Palatino"/>
              <a:cs typeface="Palatino"/>
            </a:rPr>
            <a:t/>
          </a:r>
          <a:br>
            <a:rPr lang="en-US" sz="1400" b="1" kern="1200" dirty="0" smtClean="0">
              <a:latin typeface="Palatino"/>
              <a:cs typeface="Palatino"/>
            </a:rPr>
          </a:br>
          <a:r>
            <a:rPr lang="ru-RU" sz="1400" kern="1200" dirty="0" smtClean="0">
              <a:latin typeface="Palatino"/>
              <a:cs typeface="Palatino"/>
            </a:rPr>
            <a:t>15 </a:t>
          </a:r>
          <a:r>
            <a:rPr lang="en-US" sz="1400" kern="1200" dirty="0" smtClean="0">
              <a:latin typeface="Palatino"/>
              <a:cs typeface="Palatino"/>
            </a:rPr>
            <a:t>years</a:t>
          </a:r>
          <a:r>
            <a:rPr lang="ru-RU" sz="1400" kern="1200" dirty="0" smtClean="0">
              <a:latin typeface="Palatino"/>
              <a:cs typeface="Palatino"/>
            </a:rPr>
            <a:t> </a:t>
          </a:r>
          <a:r>
            <a:rPr lang="en-US" sz="1300" b="0" kern="1200" dirty="0" smtClean="0">
              <a:latin typeface="Palatino"/>
              <a:cs typeface="Palatino"/>
            </a:rPr>
            <a:t>in </a:t>
          </a:r>
          <a:r>
            <a:rPr lang="en-US" sz="1300" b="0" kern="1200" dirty="0" smtClean="0">
              <a:latin typeface="Palatino"/>
              <a:cs typeface="Palatino"/>
            </a:rPr>
            <a:t>international business </a:t>
          </a:r>
          <a:r>
            <a:rPr lang="en-US" sz="1300" b="0" kern="1200" dirty="0" smtClean="0">
              <a:latin typeface="Palatino"/>
              <a:cs typeface="Palatino"/>
            </a:rPr>
            <a:t>communications</a:t>
          </a:r>
          <a:r>
            <a:rPr lang="en-US" sz="1300" kern="1200" dirty="0" smtClean="0">
              <a:latin typeface="Palatino"/>
              <a:cs typeface="Palatino"/>
            </a:rPr>
            <a:t/>
          </a:r>
          <a:br>
            <a:rPr lang="en-US" sz="1300" kern="1200" dirty="0" smtClean="0">
              <a:latin typeface="Palatino"/>
              <a:cs typeface="Palatino"/>
            </a:rPr>
          </a:br>
          <a:r>
            <a:rPr lang="en-US" sz="1300" kern="1200" dirty="0" smtClean="0">
              <a:latin typeface="Palatino"/>
              <a:cs typeface="Palatino"/>
            </a:rPr>
            <a:t/>
          </a:r>
          <a:br>
            <a:rPr lang="en-US" sz="1300" kern="1200" dirty="0" smtClean="0">
              <a:latin typeface="Palatino"/>
              <a:cs typeface="Palatino"/>
            </a:rPr>
          </a:br>
          <a:r>
            <a:rPr lang="ru-RU" sz="1300" kern="1200" dirty="0" smtClean="0">
              <a:latin typeface="Palatino"/>
              <a:cs typeface="Palatino"/>
            </a:rPr>
            <a:t>10 </a:t>
          </a:r>
          <a:r>
            <a:rPr lang="en-US" sz="1300" kern="1200" dirty="0" smtClean="0">
              <a:latin typeface="Palatino"/>
              <a:cs typeface="Palatino"/>
            </a:rPr>
            <a:t>years in training</a:t>
          </a:r>
          <a:endParaRPr lang="ru-RU" sz="1300" kern="1200" dirty="0">
            <a:latin typeface="Palatino"/>
            <a:cs typeface="Palatino"/>
          </a:endParaRPr>
        </a:p>
      </dsp:txBody>
      <dsp:txXfrm>
        <a:off x="3661875" y="613246"/>
        <a:ext cx="2296414" cy="1409163"/>
      </dsp:txXfrm>
    </dsp:sp>
    <dsp:sp modelId="{AF1DFAFF-41AF-4045-93C4-E6F9535FEDC6}">
      <dsp:nvSpPr>
        <dsp:cNvPr id="0" name=""/>
        <dsp:cNvSpPr/>
      </dsp:nvSpPr>
      <dsp:spPr>
        <a:xfrm>
          <a:off x="4374286" y="2022410"/>
          <a:ext cx="3131473" cy="313147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50000"/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50000"/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Palatino"/>
              <a:cs typeface="Palatino"/>
            </a:rPr>
            <a:t>Expertise</a:t>
          </a:r>
          <a:endParaRPr lang="ru-RU" sz="1100" b="1" kern="1200" dirty="0" smtClean="0">
            <a:latin typeface="Palatino"/>
            <a:cs typeface="Palatino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latin typeface="Palatino"/>
              <a:cs typeface="Palatino"/>
            </a:rPr>
            <a:t>European special education</a:t>
          </a:r>
          <a:endParaRPr lang="ru-RU" sz="1300" b="0" kern="1200" dirty="0" smtClean="0">
            <a:latin typeface="Palatino"/>
            <a:cs typeface="Palatino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latin typeface="Palatino"/>
              <a:cs typeface="Palatino"/>
            </a:rPr>
            <a:t>honored methods</a:t>
          </a:r>
          <a:endParaRPr lang="ru-RU" sz="1300" b="0" kern="1200" dirty="0" smtClean="0">
            <a:latin typeface="Palatino"/>
            <a:cs typeface="Palatino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latin typeface="Palatino"/>
              <a:cs typeface="Palatino"/>
            </a:rPr>
            <a:t>scientific interest</a:t>
          </a:r>
          <a:endParaRPr lang="ru-RU" sz="1300" b="0" kern="1200" dirty="0" smtClean="0">
            <a:latin typeface="Palatino"/>
            <a:cs typeface="Palatino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Palatino"/>
              <a:cs typeface="Palatino"/>
            </a:rPr>
            <a:t>10 </a:t>
          </a:r>
          <a:r>
            <a:rPr lang="en-US" sz="1300" b="0" kern="1200" dirty="0" smtClean="0">
              <a:latin typeface="Palatino"/>
              <a:cs typeface="Palatino"/>
            </a:rPr>
            <a:t>years</a:t>
          </a:r>
          <a:endParaRPr lang="ru-RU" sz="1300" b="0" kern="1200" dirty="0">
            <a:latin typeface="Palatino"/>
            <a:cs typeface="Palatino"/>
          </a:endParaRPr>
        </a:p>
      </dsp:txBody>
      <dsp:txXfrm>
        <a:off x="5331995" y="2831374"/>
        <a:ext cx="1878884" cy="1722310"/>
      </dsp:txXfrm>
    </dsp:sp>
    <dsp:sp modelId="{5914F4E7-32B0-D24B-8421-726ACC0BB0C0}">
      <dsp:nvSpPr>
        <dsp:cNvPr id="0" name=""/>
        <dsp:cNvSpPr/>
      </dsp:nvSpPr>
      <dsp:spPr>
        <a:xfrm>
          <a:off x="2114405" y="2024868"/>
          <a:ext cx="3131473" cy="312655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50000"/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50000"/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Palatino"/>
              <a:cs typeface="Palatino"/>
            </a:rPr>
            <a:t>Edutainment</a:t>
          </a:r>
          <a:endParaRPr lang="ru-RU" sz="1500" b="1" kern="1200" dirty="0" smtClean="0">
            <a:latin typeface="Palatino"/>
            <a:cs typeface="Palatino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Palatino"/>
              <a:cs typeface="Palatino"/>
            </a:rPr>
            <a:t>Interactive content</a:t>
          </a:r>
          <a:endParaRPr lang="ru-RU" sz="1300" kern="1200" dirty="0" smtClean="0">
            <a:latin typeface="Palatino"/>
            <a:cs typeface="Palatino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Palatino"/>
              <a:cs typeface="Palatino"/>
            </a:rPr>
            <a:t>Learning by doing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Palatino"/>
              <a:cs typeface="Palatino"/>
            </a:rPr>
            <a:t>Author games</a:t>
          </a:r>
          <a:endParaRPr lang="ru-RU" sz="1300" kern="1200" dirty="0">
            <a:latin typeface="Palatino"/>
            <a:cs typeface="Palatino"/>
          </a:endParaRPr>
        </a:p>
      </dsp:txBody>
      <dsp:txXfrm>
        <a:off x="2409286" y="2832562"/>
        <a:ext cx="1878884" cy="1719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968FE-F277-3D47-A84F-B532FA8A18DA}">
      <dsp:nvSpPr>
        <dsp:cNvPr id="0" name=""/>
        <dsp:cNvSpPr/>
      </dsp:nvSpPr>
      <dsp:spPr>
        <a:xfrm>
          <a:off x="2070458" y="2917347"/>
          <a:ext cx="2060714" cy="177669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/>
            <a:t>Культурный интеллект</a:t>
          </a:r>
        </a:p>
      </dsp:txBody>
      <dsp:txXfrm>
        <a:off x="2390242" y="3193057"/>
        <a:ext cx="1421146" cy="1225275"/>
      </dsp:txXfrm>
    </dsp:sp>
    <dsp:sp modelId="{CF26DBAA-EB0C-6941-AFB2-BC8CEC96F4E8}">
      <dsp:nvSpPr>
        <dsp:cNvPr id="0" name=""/>
        <dsp:cNvSpPr/>
      </dsp:nvSpPr>
      <dsp:spPr>
        <a:xfrm>
          <a:off x="2123992" y="3701722"/>
          <a:ext cx="241272" cy="2079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001F25-D791-5349-A84D-DE68F5516969}">
      <dsp:nvSpPr>
        <dsp:cNvPr id="0" name=""/>
        <dsp:cNvSpPr/>
      </dsp:nvSpPr>
      <dsp:spPr>
        <a:xfrm>
          <a:off x="308950" y="1963048"/>
          <a:ext cx="2060714" cy="177669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6DFE6-0E8B-8D4B-8134-7B07E0C55857}">
      <dsp:nvSpPr>
        <dsp:cNvPr id="0" name=""/>
        <dsp:cNvSpPr/>
      </dsp:nvSpPr>
      <dsp:spPr>
        <a:xfrm>
          <a:off x="1711850" y="3505041"/>
          <a:ext cx="241272" cy="2079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B036B-CD88-6148-95E1-3834DAE573FF}">
      <dsp:nvSpPr>
        <dsp:cNvPr id="0" name=""/>
        <dsp:cNvSpPr/>
      </dsp:nvSpPr>
      <dsp:spPr>
        <a:xfrm>
          <a:off x="3826099" y="1941925"/>
          <a:ext cx="2060714" cy="177669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/>
            <a:t>Культурный код</a:t>
          </a:r>
        </a:p>
      </dsp:txBody>
      <dsp:txXfrm>
        <a:off x="4145883" y="2217635"/>
        <a:ext cx="1421146" cy="1225275"/>
      </dsp:txXfrm>
    </dsp:sp>
    <dsp:sp modelId="{6DFF23D2-F83E-CD47-8C5B-05DDFD7CAED6}">
      <dsp:nvSpPr>
        <dsp:cNvPr id="0" name=""/>
        <dsp:cNvSpPr/>
      </dsp:nvSpPr>
      <dsp:spPr>
        <a:xfrm>
          <a:off x="5234865" y="3482041"/>
          <a:ext cx="241272" cy="2079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884F1-7938-F54A-9040-06DF5FE81C0B}">
      <dsp:nvSpPr>
        <dsp:cNvPr id="0" name=""/>
        <dsp:cNvSpPr/>
      </dsp:nvSpPr>
      <dsp:spPr>
        <a:xfrm>
          <a:off x="5581739" y="2917347"/>
          <a:ext cx="2060714" cy="177669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7AC36-16EB-C245-AC9D-A4956DDA33EE}">
      <dsp:nvSpPr>
        <dsp:cNvPr id="0" name=""/>
        <dsp:cNvSpPr/>
      </dsp:nvSpPr>
      <dsp:spPr>
        <a:xfrm>
          <a:off x="5635274" y="3701722"/>
          <a:ext cx="241272" cy="2079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7F301-1487-7E45-9E43-9359469AFF88}">
      <dsp:nvSpPr>
        <dsp:cNvPr id="0" name=""/>
        <dsp:cNvSpPr/>
      </dsp:nvSpPr>
      <dsp:spPr>
        <a:xfrm>
          <a:off x="2070458" y="970728"/>
          <a:ext cx="2060714" cy="177669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Культурный шок</a:t>
          </a:r>
        </a:p>
      </dsp:txBody>
      <dsp:txXfrm>
        <a:off x="2390242" y="1246438"/>
        <a:ext cx="1421146" cy="1225275"/>
      </dsp:txXfrm>
    </dsp:sp>
    <dsp:sp modelId="{A55D2E59-9604-484B-99B0-83D634626CC7}">
      <dsp:nvSpPr>
        <dsp:cNvPr id="0" name=""/>
        <dsp:cNvSpPr/>
      </dsp:nvSpPr>
      <dsp:spPr>
        <a:xfrm>
          <a:off x="3467490" y="1009219"/>
          <a:ext cx="241272" cy="2079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CFEB2-C0A6-AC4F-8CF6-1B5A6CD6E7F3}">
      <dsp:nvSpPr>
        <dsp:cNvPr id="0" name=""/>
        <dsp:cNvSpPr/>
      </dsp:nvSpPr>
      <dsp:spPr>
        <a:xfrm>
          <a:off x="3826099" y="0"/>
          <a:ext cx="2060714" cy="177669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F733B-3081-2F44-BB2F-452FB1A4F844}">
      <dsp:nvSpPr>
        <dsp:cNvPr id="0" name=""/>
        <dsp:cNvSpPr/>
      </dsp:nvSpPr>
      <dsp:spPr>
        <a:xfrm>
          <a:off x="3886967" y="780149"/>
          <a:ext cx="241272" cy="20794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79714-EF66-EC46-ACF4-9FC468A0A530}">
      <dsp:nvSpPr>
        <dsp:cNvPr id="0" name=""/>
        <dsp:cNvSpPr/>
      </dsp:nvSpPr>
      <dsp:spPr>
        <a:xfrm>
          <a:off x="1587" y="1693730"/>
          <a:ext cx="3385343" cy="2031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Проблема</a:t>
          </a:r>
          <a:endParaRPr lang="ru-RU" sz="5100" kern="1200" dirty="0"/>
        </a:p>
      </dsp:txBody>
      <dsp:txXfrm>
        <a:off x="61079" y="1753222"/>
        <a:ext cx="3266359" cy="1912222"/>
      </dsp:txXfrm>
    </dsp:sp>
    <dsp:sp modelId="{9C5430B1-57B5-134B-8396-86745B18D63E}">
      <dsp:nvSpPr>
        <dsp:cNvPr id="0" name=""/>
        <dsp:cNvSpPr/>
      </dsp:nvSpPr>
      <dsp:spPr>
        <a:xfrm>
          <a:off x="3725465" y="2289550"/>
          <a:ext cx="717692" cy="839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725465" y="2457463"/>
        <a:ext cx="502384" cy="503739"/>
      </dsp:txXfrm>
    </dsp:sp>
    <dsp:sp modelId="{EC20F8F2-D362-C942-BB05-00E950D8CC0F}">
      <dsp:nvSpPr>
        <dsp:cNvPr id="0" name=""/>
        <dsp:cNvSpPr/>
      </dsp:nvSpPr>
      <dsp:spPr>
        <a:xfrm>
          <a:off x="4741068" y="1693730"/>
          <a:ext cx="3385343" cy="20312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Решение</a:t>
          </a:r>
          <a:endParaRPr lang="ru-RU" sz="5100" kern="1200" dirty="0"/>
        </a:p>
      </dsp:txBody>
      <dsp:txXfrm>
        <a:off x="4800560" y="1753222"/>
        <a:ext cx="3266359" cy="19122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786AC-7864-E64F-AEE1-2818A78E5D95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Кросс-культурный покер-</a:t>
          </a:r>
          <a:r>
            <a:rPr lang="ru-RU" sz="4000" kern="1200" dirty="0" err="1" smtClean="0"/>
            <a:t>фейс</a:t>
          </a:r>
          <a:endParaRPr lang="ru-RU" sz="4000" kern="1200" dirty="0"/>
        </a:p>
      </dsp:txBody>
      <dsp:txXfrm>
        <a:off x="1748064" y="2975"/>
        <a:ext cx="3342605" cy="2005563"/>
      </dsp:txXfrm>
    </dsp:sp>
    <dsp:sp modelId="{0555FCE0-9224-B84F-94E7-7E61F19AB0D2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Ваше благородие</a:t>
          </a:r>
          <a:endParaRPr lang="ru-RU" sz="4000" kern="1200" dirty="0"/>
        </a:p>
      </dsp:txBody>
      <dsp:txXfrm>
        <a:off x="5424930" y="2975"/>
        <a:ext cx="3342605" cy="2005563"/>
      </dsp:txXfrm>
    </dsp:sp>
    <dsp:sp modelId="{B9A3A599-F6FC-ED47-A9A1-92D09509DEDC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Эстафета чувств</a:t>
          </a:r>
          <a:endParaRPr lang="ru-RU" sz="4000" kern="1200" dirty="0"/>
        </a:p>
      </dsp:txBody>
      <dsp:txXfrm>
        <a:off x="1748064" y="2342799"/>
        <a:ext cx="3342605" cy="2005563"/>
      </dsp:txXfrm>
    </dsp:sp>
    <dsp:sp modelId="{EFF7A4CB-BEE8-1C4D-912C-F01B302E46A0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Инь-Ян</a:t>
          </a:r>
          <a:endParaRPr lang="ru-RU" sz="4000" kern="1200" dirty="0"/>
        </a:p>
      </dsp:txBody>
      <dsp:txXfrm>
        <a:off x="5424930" y="2342799"/>
        <a:ext cx="3342605" cy="200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13.03.19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09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13.03.19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16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13.03.19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3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13.03.19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07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13.03.19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61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13.03.19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09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13.03.19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80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13.03.19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8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13.03.19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91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13.03.19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7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13.03.19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52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1D0A1-3D91-4551-9FFE-95E80FF6C9EA}" type="datetimeFigureOut">
              <a:rPr lang="ru-RU" smtClean="0"/>
              <a:t>13.03.19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15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9542" y="2775224"/>
            <a:ext cx="6276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Graphik LC Black" panose="020B0A03030202060203" pitchFamily="34" charset="-52"/>
              </a:rPr>
              <a:t>АКТУАЛЬНЫЕ ВОПРОСЫ ВЗАИМОДЕЙСТВИЯ</a:t>
            </a:r>
            <a:endParaRPr lang="en-US" sz="2000" dirty="0" smtClean="0">
              <a:latin typeface="Graphik LC Black" panose="020B0A03030202060203" pitchFamily="34" charset="-52"/>
            </a:endParaRPr>
          </a:p>
          <a:p>
            <a:pPr algn="ctr"/>
            <a:r>
              <a:rPr lang="ru-RU" sz="2000" dirty="0" smtClean="0">
                <a:latin typeface="Graphik LC Black" panose="020B0A03030202060203" pitchFamily="34" charset="-52"/>
              </a:rPr>
              <a:t> И РАЗВИТИЯ В СОВРЕМЕННОМ МИРЕ</a:t>
            </a:r>
            <a:endParaRPr lang="ru-RU" sz="2000" dirty="0">
              <a:latin typeface="Graphik LC Black" panose="020B0A03030202060203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7091" y="3593305"/>
            <a:ext cx="765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НЕИЗУЧЕННЫЕ ПОДХОДЫ К РАЗВИТИЮ КРОСС-КУЛЬТУРНЫХ КОМПЕТЕНЦИЙ</a:t>
            </a:r>
            <a:endParaRPr lang="ru-RU" dirty="0"/>
          </a:p>
        </p:txBody>
      </p:sp>
      <p:pic>
        <p:nvPicPr>
          <p:cNvPr id="1026" name="Picture 2" descr="Картинки по запросу мфюа л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76" y="5562347"/>
            <a:ext cx="1150352" cy="115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sietarrus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325" y="5638685"/>
            <a:ext cx="1142594" cy="114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РАБ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16" y="5972225"/>
            <a:ext cx="1939925" cy="47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83197" y="2295697"/>
            <a:ext cx="1669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КРУГЛЫЙ СТОЛ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18476" y="600063"/>
            <a:ext cx="5058208" cy="5058208"/>
          </a:xfrm>
          <a:prstGeom prst="rect">
            <a:avLst/>
          </a:prstGeom>
          <a:blipFill dpi="0" rotWithShape="1">
            <a:blip r:embed="rId5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223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1" descr="IMG_4567.jpg"/>
          <p:cNvPicPr>
            <a:picLocks noChangeAspect="1"/>
          </p:cNvPicPr>
          <p:nvPr/>
        </p:nvPicPr>
        <p:blipFill>
          <a:blip r:embed="rId2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289" y="-141120"/>
            <a:ext cx="12556954" cy="837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39912" y="4802539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8000" b="1" dirty="0" smtClean="0">
                <a:solidFill>
                  <a:srgbClr val="FFFFFF"/>
                </a:solidFill>
              </a:rPr>
              <a:t>Сохрани лицо (2016) </a:t>
            </a:r>
            <a:endParaRPr lang="ru-RU" sz="8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21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1" descr="IMG_58490.jpg"/>
          <p:cNvPicPr>
            <a:picLocks noChangeAspect="1"/>
          </p:cNvPicPr>
          <p:nvPr/>
        </p:nvPicPr>
        <p:blipFill>
          <a:blip r:embed="rId2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953" y="1804810"/>
            <a:ext cx="6992615" cy="46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Азиатское направление </a:t>
            </a:r>
            <a:r>
              <a:rPr lang="mr-IN" sz="3600" dirty="0"/>
              <a:t>–</a:t>
            </a:r>
            <a:r>
              <a:rPr lang="ru-RU" sz="3600" dirty="0"/>
              <a:t> комплексная проблема </a:t>
            </a:r>
            <a:r>
              <a:rPr lang="ru-RU" sz="3600" dirty="0" smtClean="0"/>
              <a:t>для </a:t>
            </a:r>
            <a:r>
              <a:rPr lang="ru-RU" sz="3600" dirty="0"/>
              <a:t>российских </a:t>
            </a:r>
            <a:r>
              <a:rPr lang="ru-RU" sz="3600" dirty="0" smtClean="0"/>
              <a:t>бизнесменов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04700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G_0862.JPG"/>
          <p:cNvPicPr>
            <a:picLocks noChangeAspect="1"/>
          </p:cNvPicPr>
          <p:nvPr/>
        </p:nvPicPr>
        <p:blipFill>
          <a:blip r:embed="rId2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97" y="266558"/>
            <a:ext cx="10426207" cy="636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8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Межкультурная гибкость </a:t>
            </a:r>
            <a:r>
              <a:rPr lang="mr-IN" dirty="0" smtClean="0"/>
              <a:t>–</a:t>
            </a:r>
            <a:r>
              <a:rPr lang="ru-RU" dirty="0" smtClean="0"/>
              <a:t> это про преодоление своих привычек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0635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81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539678" y="3480938"/>
            <a:ext cx="9144000" cy="1785173"/>
          </a:xfrm>
        </p:spPr>
        <p:txBody>
          <a:bodyPr/>
          <a:lstStyle/>
          <a:p>
            <a:r>
              <a:rPr lang="ru-RU" dirty="0" smtClean="0"/>
              <a:t>Межкультурная компетентность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9679" y="5436587"/>
            <a:ext cx="9144000" cy="647217"/>
          </a:xfrm>
        </p:spPr>
        <p:txBody>
          <a:bodyPr/>
          <a:lstStyle/>
          <a:p>
            <a:r>
              <a:rPr lang="ru-RU" dirty="0" smtClean="0"/>
              <a:t>Итоговый экзамен</a:t>
            </a:r>
            <a:endParaRPr lang="ru-RU" dirty="0"/>
          </a:p>
        </p:txBody>
      </p:sp>
      <p:pic>
        <p:nvPicPr>
          <p:cNvPr id="4" name="Изображение 1" descr="cultural_awareness_game.jpg"/>
          <p:cNvPicPr>
            <a:picLocks noChangeAspect="1"/>
          </p:cNvPicPr>
          <p:nvPr/>
        </p:nvPicPr>
        <p:blipFill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54" y="567764"/>
            <a:ext cx="5624512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46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524000" y="1599350"/>
            <a:ext cx="9144000" cy="1110937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US" dirty="0"/>
              <a:t> +7 (985) 438-57-88</a:t>
            </a:r>
          </a:p>
          <a:p>
            <a:pPr algn="l"/>
            <a:r>
              <a:rPr lang="en-US" dirty="0"/>
              <a:t> cultural-</a:t>
            </a:r>
            <a:r>
              <a:rPr lang="en-US" dirty="0" err="1"/>
              <a:t>intelligence.ru</a:t>
            </a:r>
            <a:endParaRPr lang="ru-RU" dirty="0"/>
          </a:p>
          <a:p>
            <a:pPr algn="l"/>
            <a:r>
              <a:rPr lang="en-US" dirty="0"/>
              <a:t> </a:t>
            </a:r>
            <a:r>
              <a:rPr lang="en-US" dirty="0" err="1"/>
              <a:t>maria.todosiychuk@gmail.com</a:t>
            </a:r>
            <a:endParaRPr lang="ru-RU" dirty="0"/>
          </a:p>
          <a:p>
            <a:pPr algn="l"/>
            <a:r>
              <a:rPr lang="en-US" dirty="0"/>
              <a:t> </a:t>
            </a:r>
            <a:r>
              <a:rPr lang="en-US" dirty="0" err="1"/>
              <a:t>facebook.com</a:t>
            </a:r>
            <a:r>
              <a:rPr lang="en-US" dirty="0"/>
              <a:t>/</a:t>
            </a:r>
            <a:r>
              <a:rPr lang="en-US" dirty="0" err="1"/>
              <a:t>Kulturniyintellekt</a:t>
            </a:r>
            <a:endParaRPr lang="ru-RU" dirty="0"/>
          </a:p>
          <a:p>
            <a:pPr algn="l"/>
            <a:r>
              <a:rPr lang="en-US" dirty="0"/>
              <a:t> </a:t>
            </a:r>
            <a:r>
              <a:rPr lang="en-US" dirty="0" err="1"/>
              <a:t>Инстаграм</a:t>
            </a:r>
            <a:r>
              <a:rPr lang="en-US" dirty="0"/>
              <a:t> @</a:t>
            </a:r>
            <a:r>
              <a:rPr lang="en-US" dirty="0" err="1"/>
              <a:t>pro_biznes_s_inostrantsami</a:t>
            </a:r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382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524000" y="589246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 smtClean="0"/>
              <a:t>От культурного шока к культурному интеллекту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241400"/>
            <a:ext cx="9144000" cy="1655762"/>
          </a:xfrm>
        </p:spPr>
        <p:txBody>
          <a:bodyPr/>
          <a:lstStyle/>
          <a:p>
            <a:r>
              <a:rPr lang="ru-RU" dirty="0" smtClean="0"/>
              <a:t>Игры в развитии межкультурной компетентности</a:t>
            </a:r>
            <a:endParaRPr lang="ru-RU" dirty="0"/>
          </a:p>
        </p:txBody>
      </p:sp>
      <p:pic>
        <p:nvPicPr>
          <p:cNvPr id="4" name="Изображение 3" descr="Logo_KI_MT_free_back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77" y="4248532"/>
            <a:ext cx="3254375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56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10791"/>
          </a:xfrm>
        </p:spPr>
        <p:txBody>
          <a:bodyPr/>
          <a:lstStyle/>
          <a:p>
            <a:r>
              <a:rPr lang="ru-RU" dirty="0" smtClean="0"/>
              <a:t>Мария </a:t>
            </a:r>
            <a:r>
              <a:rPr lang="ru-RU" dirty="0" err="1" smtClean="0"/>
              <a:t>Тодосийчук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897269"/>
            <a:ext cx="5165081" cy="3971719"/>
          </a:xfrm>
        </p:spPr>
        <p:txBody>
          <a:bodyPr>
            <a:noAutofit/>
          </a:bodyPr>
          <a:lstStyle/>
          <a:p>
            <a:r>
              <a:rPr lang="ru-RU" sz="1800" dirty="0"/>
              <a:t>Международный тренер по деловым коммуникациям с </a:t>
            </a:r>
            <a:r>
              <a:rPr lang="ru-RU" sz="1800" dirty="0" smtClean="0"/>
              <a:t>иностранцами</a:t>
            </a:r>
            <a:endParaRPr lang="ru-RU" sz="1800" dirty="0"/>
          </a:p>
          <a:p>
            <a:r>
              <a:rPr lang="ru-RU" sz="1800" dirty="0"/>
              <a:t>Лицензированный партнер</a:t>
            </a:r>
            <a:r>
              <a:rPr lang="en-US" sz="1800" dirty="0"/>
              <a:t> </a:t>
            </a:r>
            <a:r>
              <a:rPr lang="en-US" sz="1800" dirty="0" smtClean="0"/>
              <a:t>Richard </a:t>
            </a:r>
            <a:r>
              <a:rPr lang="en-US" sz="1800" dirty="0"/>
              <a:t>Lewis Communications (UK</a:t>
            </a:r>
            <a:r>
              <a:rPr lang="en-US" sz="1800" dirty="0" smtClean="0"/>
              <a:t>)</a:t>
            </a:r>
            <a:endParaRPr lang="ru-RU" sz="1800" dirty="0"/>
          </a:p>
          <a:p>
            <a:r>
              <a:rPr lang="ru-RU" sz="1800" dirty="0"/>
              <a:t>Член </a:t>
            </a:r>
            <a:r>
              <a:rPr lang="en-US" sz="1800" dirty="0" smtClean="0"/>
              <a:t>SIETAR</a:t>
            </a:r>
            <a:r>
              <a:rPr lang="ru-RU" sz="1800" dirty="0" smtClean="0"/>
              <a:t>  </a:t>
            </a:r>
            <a:r>
              <a:rPr lang="en-US" sz="1800" dirty="0" smtClean="0"/>
              <a:t>Russia </a:t>
            </a:r>
            <a:r>
              <a:rPr lang="en-US" sz="1800" dirty="0"/>
              <a:t>(Society for Intercultural Education, Training and Research</a:t>
            </a:r>
            <a:r>
              <a:rPr lang="en-US" sz="1800" dirty="0" smtClean="0"/>
              <a:t>)</a:t>
            </a:r>
          </a:p>
          <a:p>
            <a:r>
              <a:rPr lang="ru-RU" sz="1800" dirty="0" smtClean="0"/>
              <a:t>Приглашенный преподаватель российских бизнес-школ (МВА, Президентская программа подготовки управленческих кадров)</a:t>
            </a:r>
          </a:p>
          <a:p>
            <a:r>
              <a:rPr lang="ru-RU" sz="1800" dirty="0" smtClean="0"/>
              <a:t>Разработчик игр и упражнений для развития межкультурной компетентности</a:t>
            </a:r>
            <a:endParaRPr lang="ru-RU" sz="1800" dirty="0"/>
          </a:p>
          <a:p>
            <a:r>
              <a:rPr lang="ru-RU" sz="1800" dirty="0" smtClean="0"/>
              <a:t>Автор многочисленных публикаций в деловых изданиях, приглашенный эксперт на радио и ТВ</a:t>
            </a:r>
          </a:p>
        </p:txBody>
      </p:sp>
      <p:pic>
        <p:nvPicPr>
          <p:cNvPr id="5" name="Рисунок 4" descr="3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681" r="-44681"/>
          <a:stretch>
            <a:fillRect/>
          </a:stretch>
        </p:blipFill>
        <p:spPr>
          <a:xfrm>
            <a:off x="5700579" y="987425"/>
            <a:ext cx="6172200" cy="4873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7057"/>
                  </a:s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93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209797"/>
              </p:ext>
            </p:extLst>
          </p:nvPr>
        </p:nvGraphicFramePr>
        <p:xfrm>
          <a:off x="1292076" y="831036"/>
          <a:ext cx="9620166" cy="5219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1850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8472330"/>
              </p:ext>
            </p:extLst>
          </p:nvPr>
        </p:nvGraphicFramePr>
        <p:xfrm>
          <a:off x="2286660" y="1421121"/>
          <a:ext cx="7951405" cy="46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метод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7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Основа любой игры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54415186"/>
              </p:ext>
            </p:extLst>
          </p:nvPr>
        </p:nvGraphicFramePr>
        <p:xfrm>
          <a:off x="2016322" y="119006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397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IMG_4285 2.JPG"/>
          <p:cNvPicPr>
            <a:picLocks noChangeAspect="1"/>
          </p:cNvPicPr>
          <p:nvPr/>
        </p:nvPicPr>
        <p:blipFill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202" y="-141119"/>
            <a:ext cx="12619581" cy="841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607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96697" y="412165"/>
            <a:ext cx="10515600" cy="1325563"/>
          </a:xfrm>
        </p:spPr>
        <p:txBody>
          <a:bodyPr>
            <a:noAutofit/>
          </a:bodyPr>
          <a:lstStyle/>
          <a:p>
            <a:pPr algn="r"/>
            <a:r>
              <a:rPr lang="ru-RU" sz="6600" b="1" dirty="0" smtClean="0">
                <a:solidFill>
                  <a:schemeClr val="bg1"/>
                </a:solidFill>
              </a:rPr>
              <a:t>Если у вас «нет проблем», </a:t>
            </a:r>
            <a:br>
              <a:rPr lang="ru-RU" sz="6600" b="1" dirty="0" smtClean="0">
                <a:solidFill>
                  <a:schemeClr val="bg1"/>
                </a:solidFill>
              </a:rPr>
            </a:br>
            <a:r>
              <a:rPr lang="ru-RU" sz="6600" b="1" dirty="0" smtClean="0">
                <a:solidFill>
                  <a:schemeClr val="bg1"/>
                </a:solidFill>
              </a:rPr>
              <a:t>я их вам создам!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97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31850" y="4798052"/>
            <a:ext cx="10515600" cy="1693429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Игра «Культурный шок» (2010) симулирует реалистичные последствия от попытки вести переговоры с представителями других культур без учета их особенностей и менталитета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7529" y="282237"/>
            <a:ext cx="10515600" cy="878075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Проблема </a:t>
            </a:r>
            <a:r>
              <a:rPr lang="mr-I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низкая межкультурная осознанность и нечувствительность к культурным различиям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4" descr="IMG_45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1" b="16321"/>
          <a:stretch>
            <a:fillRect/>
          </a:stretch>
        </p:blipFill>
        <p:spPr>
          <a:xfrm>
            <a:off x="2633990" y="1327618"/>
            <a:ext cx="6932230" cy="311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51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39788" y="752635"/>
            <a:ext cx="3932237" cy="1085246"/>
          </a:xfrm>
        </p:spPr>
        <p:txBody>
          <a:bodyPr/>
          <a:lstStyle/>
          <a:p>
            <a:r>
              <a:rPr lang="ru-RU" dirty="0" smtClean="0"/>
              <a:t>Результаты игры</a:t>
            </a:r>
            <a:br>
              <a:rPr lang="ru-RU" dirty="0" smtClean="0"/>
            </a:br>
            <a:r>
              <a:rPr lang="ru-RU" dirty="0" smtClean="0"/>
              <a:t>«Культурный шок»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2000" dirty="0" smtClean="0"/>
              <a:t>Участники сталкиваются с трудностями, которые являются типичными для международных переговоров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ru-RU" sz="2000" dirty="0" smtClean="0"/>
              <a:t>Участники обнаруживают свои сильные и слабые  стороны с точки зрения межкультурной компетентности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 smtClean="0"/>
              <a:t>Игра оказывает «отрезвляющий» эффект на тех, кто еще не осознал необходимость повышать культурный интеллект</a:t>
            </a:r>
            <a:endParaRPr lang="en-US" sz="2000" dirty="0"/>
          </a:p>
        </p:txBody>
      </p:sp>
      <p:pic>
        <p:nvPicPr>
          <p:cNvPr id="5" name="Содержимое 5" descr="IMG_5814.jp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5" b="23745"/>
          <a:stretch>
            <a:fillRect/>
          </a:stretch>
        </p:blipFill>
        <p:spPr>
          <a:xfrm>
            <a:off x="5183188" y="987425"/>
            <a:ext cx="6355018" cy="50179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2156"/>
                  </a:s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49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282</Words>
  <Application>Microsoft Macintosh PowerPoint</Application>
  <PresentationFormat>Другой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От культурного шока к культурному интеллекту</vt:lpstr>
      <vt:lpstr>Мария Тодосийчук</vt:lpstr>
      <vt:lpstr>Презентация PowerPoint</vt:lpstr>
      <vt:lpstr>Мой метод</vt:lpstr>
      <vt:lpstr>Основа любой игры</vt:lpstr>
      <vt:lpstr>Если у вас «нет проблем»,  я их вам создам!</vt:lpstr>
      <vt:lpstr>Игра «Культурный шок» (2010) симулирует реалистичные последствия от попытки вести переговоры с представителями других культур без учета их особенностей и менталитета</vt:lpstr>
      <vt:lpstr>Результаты игры «Культурный шок»</vt:lpstr>
      <vt:lpstr>Сохрани лицо (2016) </vt:lpstr>
      <vt:lpstr>Азиатское направление – комплексная проблема для российских бизнесменов</vt:lpstr>
      <vt:lpstr>Презентация PowerPoint</vt:lpstr>
      <vt:lpstr>Межкультурная гибкость – это про преодоление своих привычек</vt:lpstr>
      <vt:lpstr>Межкультурная компетентность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Филатов Сергей</dc:creator>
  <cp:lastModifiedBy>Maria Todosiychuk</cp:lastModifiedBy>
  <cp:revision>19</cp:revision>
  <dcterms:created xsi:type="dcterms:W3CDTF">2019-03-11T11:17:24Z</dcterms:created>
  <dcterms:modified xsi:type="dcterms:W3CDTF">2019-03-13T21:32:25Z</dcterms:modified>
</cp:coreProperties>
</file>